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2" r:id="rId5"/>
    <p:sldId id="274" r:id="rId6"/>
    <p:sldId id="271" r:id="rId7"/>
    <p:sldId id="273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3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A8A79-2C64-40F0-A7F6-7BC63C8C586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49EB8E-4CBF-4EB8-AD63-EC8EDA7A64ED}">
      <dgm:prSet phldrT="[Текст]" custT="1"/>
      <dgm:spPr/>
      <dgm:t>
        <a:bodyPr/>
        <a:lstStyle/>
        <a:p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Culture</a:t>
          </a:r>
          <a:endParaRPr lang="ru-RU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7C80F-CD08-418F-9EA3-4CE5C61FF72F}" type="parTrans" cxnId="{B3EF0DCE-BD70-40A4-A230-D14055F917BB}">
      <dgm:prSet/>
      <dgm:spPr/>
      <dgm:t>
        <a:bodyPr/>
        <a:lstStyle/>
        <a:p>
          <a:endParaRPr lang="ru-RU"/>
        </a:p>
      </dgm:t>
    </dgm:pt>
    <dgm:pt modelId="{5AD25747-9517-44F5-A3AC-597903611F2B}" type="sibTrans" cxnId="{B3EF0DCE-BD70-40A4-A230-D14055F917BB}">
      <dgm:prSet/>
      <dgm:spPr/>
      <dgm:t>
        <a:bodyPr/>
        <a:lstStyle/>
        <a:p>
          <a:endParaRPr lang="ru-RU"/>
        </a:p>
      </dgm:t>
    </dgm:pt>
    <dgm:pt modelId="{BB77FEE3-5AFB-44BC-9BFD-D406116E84C2}">
      <dgm:prSet phldrT="[Текст]" custT="1"/>
      <dgm:spPr/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Products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0F2A8-B7BC-410D-9664-D31DCAFAC0CA}" type="parTrans" cxnId="{9331510E-6F34-4F1E-ACD0-B64647D7D6BD}">
      <dgm:prSet/>
      <dgm:spPr/>
      <dgm:t>
        <a:bodyPr/>
        <a:lstStyle/>
        <a:p>
          <a:endParaRPr lang="ru-RU"/>
        </a:p>
      </dgm:t>
    </dgm:pt>
    <dgm:pt modelId="{4F6C198F-5137-4717-93AE-6A18642B81C4}" type="sibTrans" cxnId="{9331510E-6F34-4F1E-ACD0-B64647D7D6BD}">
      <dgm:prSet/>
      <dgm:spPr/>
      <dgm:t>
        <a:bodyPr/>
        <a:lstStyle/>
        <a:p>
          <a:endParaRPr lang="ru-RU"/>
        </a:p>
      </dgm:t>
    </dgm:pt>
    <dgm:pt modelId="{ECFE16F9-7A12-40FB-AC24-FF5A5C4E37B2}">
      <dgm:prSet phldrT="[Текст]" custT="1"/>
      <dgm:spPr/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Practices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8DF27-FE89-4B10-B1E6-7700A242A55B}" type="parTrans" cxnId="{7A7F8513-8776-4BEB-8FE3-8178D622300B}">
      <dgm:prSet/>
      <dgm:spPr/>
      <dgm:t>
        <a:bodyPr/>
        <a:lstStyle/>
        <a:p>
          <a:endParaRPr lang="ru-RU"/>
        </a:p>
      </dgm:t>
    </dgm:pt>
    <dgm:pt modelId="{E7EC6379-5EF1-4375-BFAD-A711F14EF091}" type="sibTrans" cxnId="{7A7F8513-8776-4BEB-8FE3-8178D622300B}">
      <dgm:prSet/>
      <dgm:spPr/>
      <dgm:t>
        <a:bodyPr/>
        <a:lstStyle/>
        <a:p>
          <a:endParaRPr lang="ru-RU"/>
        </a:p>
      </dgm:t>
    </dgm:pt>
    <dgm:pt modelId="{E681B4C5-77A7-427A-B344-27983E9D7E07}">
      <dgm:prSet phldrT="[Текст]" custT="1"/>
      <dgm:spPr/>
      <dgm:t>
        <a:bodyPr/>
        <a:lstStyle/>
        <a:p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Perspectives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48FA8-A9BD-44F7-A37D-1AC84C049D6F}" type="parTrans" cxnId="{FED18A1C-1D3D-4403-8F9A-15B7960EC7F4}">
      <dgm:prSet/>
      <dgm:spPr/>
      <dgm:t>
        <a:bodyPr/>
        <a:lstStyle/>
        <a:p>
          <a:endParaRPr lang="ru-RU"/>
        </a:p>
      </dgm:t>
    </dgm:pt>
    <dgm:pt modelId="{DDF21E2E-61A8-437E-B3F8-D9B8336AE760}" type="sibTrans" cxnId="{FED18A1C-1D3D-4403-8F9A-15B7960EC7F4}">
      <dgm:prSet/>
      <dgm:spPr/>
      <dgm:t>
        <a:bodyPr/>
        <a:lstStyle/>
        <a:p>
          <a:endParaRPr lang="ru-RU"/>
        </a:p>
      </dgm:t>
    </dgm:pt>
    <dgm:pt modelId="{01BA2CE3-93B9-445A-890B-27394B6B7A79}" type="pres">
      <dgm:prSet presAssocID="{101A8A79-2C64-40F0-A7F6-7BC63C8C586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0D1A39-0A4B-4516-9D2B-16A83940FFC4}" type="pres">
      <dgm:prSet presAssocID="{8F49EB8E-4CBF-4EB8-AD63-EC8EDA7A64ED}" presName="root1" presStyleCnt="0"/>
      <dgm:spPr/>
    </dgm:pt>
    <dgm:pt modelId="{67CEE27A-6283-4DBE-B79F-BE37EEAE24C2}" type="pres">
      <dgm:prSet presAssocID="{8F49EB8E-4CBF-4EB8-AD63-EC8EDA7A64ED}" presName="LevelOneTextNode" presStyleLbl="node0" presStyleIdx="0" presStyleCnt="1" custLinFactX="-37635" custLinFactNeighborX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7A1A9-2F62-440F-8DB3-8DA830D1F253}" type="pres">
      <dgm:prSet presAssocID="{8F49EB8E-4CBF-4EB8-AD63-EC8EDA7A64ED}" presName="level2hierChild" presStyleCnt="0"/>
      <dgm:spPr/>
    </dgm:pt>
    <dgm:pt modelId="{C512B631-8513-48FA-8B1D-8DEF1519961B}" type="pres">
      <dgm:prSet presAssocID="{CB90F2A8-B7BC-410D-9664-D31DCAFAC0C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D9474B1-8950-4DF5-B2AE-324E021BE536}" type="pres">
      <dgm:prSet presAssocID="{CB90F2A8-B7BC-410D-9664-D31DCAFAC0C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531FD06-9417-4E8B-89F9-53CF9DADFAB4}" type="pres">
      <dgm:prSet presAssocID="{BB77FEE3-5AFB-44BC-9BFD-D406116E84C2}" presName="root2" presStyleCnt="0"/>
      <dgm:spPr/>
    </dgm:pt>
    <dgm:pt modelId="{E20D46C2-71F8-442A-8580-292A01C7F152}" type="pres">
      <dgm:prSet presAssocID="{BB77FEE3-5AFB-44BC-9BFD-D406116E84C2}" presName="LevelTwoTextNode" presStyleLbl="node2" presStyleIdx="0" presStyleCnt="3" custLinFactNeighborX="36948" custLinFactNeighborY="-6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393EAA-3CCB-4A2E-97F6-60D6E3446E06}" type="pres">
      <dgm:prSet presAssocID="{BB77FEE3-5AFB-44BC-9BFD-D406116E84C2}" presName="level3hierChild" presStyleCnt="0"/>
      <dgm:spPr/>
    </dgm:pt>
    <dgm:pt modelId="{0BE1CEE6-4D78-4AC6-ACD5-0669CB22CEDD}" type="pres">
      <dgm:prSet presAssocID="{FFF8DF27-FE89-4B10-B1E6-7700A242A55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9202D87-D964-4691-BFCD-CFE1A9CE2FBB}" type="pres">
      <dgm:prSet presAssocID="{FFF8DF27-FE89-4B10-B1E6-7700A242A55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220133F-B734-4E33-BE7B-33185C4E2868}" type="pres">
      <dgm:prSet presAssocID="{ECFE16F9-7A12-40FB-AC24-FF5A5C4E37B2}" presName="root2" presStyleCnt="0"/>
      <dgm:spPr/>
    </dgm:pt>
    <dgm:pt modelId="{65032E75-5E9A-49FF-9DB3-01625EBCFB02}" type="pres">
      <dgm:prSet presAssocID="{ECFE16F9-7A12-40FB-AC24-FF5A5C4E37B2}" presName="LevelTwoTextNode" presStyleLbl="node2" presStyleIdx="1" presStyleCnt="3" custLinFactNeighborX="38003" custLinFactNeighborY="-15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A56534-027A-40DC-A251-4CD4D671B6F0}" type="pres">
      <dgm:prSet presAssocID="{ECFE16F9-7A12-40FB-AC24-FF5A5C4E37B2}" presName="level3hierChild" presStyleCnt="0"/>
      <dgm:spPr/>
    </dgm:pt>
    <dgm:pt modelId="{554D4D96-B151-4073-ADF7-C9818FAAB600}" type="pres">
      <dgm:prSet presAssocID="{1E948FA8-A9BD-44F7-A37D-1AC84C049D6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81F4663-274E-401C-ABE0-B59C98C2E920}" type="pres">
      <dgm:prSet presAssocID="{1E948FA8-A9BD-44F7-A37D-1AC84C049D6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DCF6E0F-38F9-4F30-9936-C97BF2E26FB9}" type="pres">
      <dgm:prSet presAssocID="{E681B4C5-77A7-427A-B344-27983E9D7E07}" presName="root2" presStyleCnt="0"/>
      <dgm:spPr/>
    </dgm:pt>
    <dgm:pt modelId="{7BDC280A-9F1F-4912-8483-C428A255BE9C}" type="pres">
      <dgm:prSet presAssocID="{E681B4C5-77A7-427A-B344-27983E9D7E07}" presName="LevelTwoTextNode" presStyleLbl="node2" presStyleIdx="2" presStyleCnt="3" custLinFactNeighborX="37475" custLinFactNeighborY="-9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DBEF79-1016-412A-95E3-861FC374A4EF}" type="pres">
      <dgm:prSet presAssocID="{E681B4C5-77A7-427A-B344-27983E9D7E07}" presName="level3hierChild" presStyleCnt="0"/>
      <dgm:spPr/>
    </dgm:pt>
  </dgm:ptLst>
  <dgm:cxnLst>
    <dgm:cxn modelId="{EE1A6497-4620-4D4D-8371-FBAA59703498}" type="presOf" srcId="{FFF8DF27-FE89-4B10-B1E6-7700A242A55B}" destId="{69202D87-D964-4691-BFCD-CFE1A9CE2FBB}" srcOrd="1" destOrd="0" presId="urn:microsoft.com/office/officeart/2008/layout/HorizontalMultiLevelHierarchy"/>
    <dgm:cxn modelId="{B3EF0DCE-BD70-40A4-A230-D14055F917BB}" srcId="{101A8A79-2C64-40F0-A7F6-7BC63C8C5862}" destId="{8F49EB8E-4CBF-4EB8-AD63-EC8EDA7A64ED}" srcOrd="0" destOrd="0" parTransId="{EC47C80F-CD08-418F-9EA3-4CE5C61FF72F}" sibTransId="{5AD25747-9517-44F5-A3AC-597903611F2B}"/>
    <dgm:cxn modelId="{A991096C-58D6-430B-8B83-D7C549487B18}" type="presOf" srcId="{BB77FEE3-5AFB-44BC-9BFD-D406116E84C2}" destId="{E20D46C2-71F8-442A-8580-292A01C7F152}" srcOrd="0" destOrd="0" presId="urn:microsoft.com/office/officeart/2008/layout/HorizontalMultiLevelHierarchy"/>
    <dgm:cxn modelId="{8D0EEF61-8EDF-437B-900F-B27504ECE2DC}" type="presOf" srcId="{CB90F2A8-B7BC-410D-9664-D31DCAFAC0CA}" destId="{ED9474B1-8950-4DF5-B2AE-324E021BE536}" srcOrd="1" destOrd="0" presId="urn:microsoft.com/office/officeart/2008/layout/HorizontalMultiLevelHierarchy"/>
    <dgm:cxn modelId="{D4EEC676-0C7F-461B-8B28-9CE84EA86D08}" type="presOf" srcId="{FFF8DF27-FE89-4B10-B1E6-7700A242A55B}" destId="{0BE1CEE6-4D78-4AC6-ACD5-0669CB22CEDD}" srcOrd="0" destOrd="0" presId="urn:microsoft.com/office/officeart/2008/layout/HorizontalMultiLevelHierarchy"/>
    <dgm:cxn modelId="{5DE3D798-7FF4-4F3C-983B-17E718B70EEE}" type="presOf" srcId="{ECFE16F9-7A12-40FB-AC24-FF5A5C4E37B2}" destId="{65032E75-5E9A-49FF-9DB3-01625EBCFB02}" srcOrd="0" destOrd="0" presId="urn:microsoft.com/office/officeart/2008/layout/HorizontalMultiLevelHierarchy"/>
    <dgm:cxn modelId="{CE108817-316A-4E02-960E-E8E80E8353DE}" type="presOf" srcId="{CB90F2A8-B7BC-410D-9664-D31DCAFAC0CA}" destId="{C512B631-8513-48FA-8B1D-8DEF1519961B}" srcOrd="0" destOrd="0" presId="urn:microsoft.com/office/officeart/2008/layout/HorizontalMultiLevelHierarchy"/>
    <dgm:cxn modelId="{11CAD674-821A-48F3-9A83-27B33630B0AF}" type="presOf" srcId="{E681B4C5-77A7-427A-B344-27983E9D7E07}" destId="{7BDC280A-9F1F-4912-8483-C428A255BE9C}" srcOrd="0" destOrd="0" presId="urn:microsoft.com/office/officeart/2008/layout/HorizontalMultiLevelHierarchy"/>
    <dgm:cxn modelId="{7A7F8513-8776-4BEB-8FE3-8178D622300B}" srcId="{8F49EB8E-4CBF-4EB8-AD63-EC8EDA7A64ED}" destId="{ECFE16F9-7A12-40FB-AC24-FF5A5C4E37B2}" srcOrd="1" destOrd="0" parTransId="{FFF8DF27-FE89-4B10-B1E6-7700A242A55B}" sibTransId="{E7EC6379-5EF1-4375-BFAD-A711F14EF091}"/>
    <dgm:cxn modelId="{FED18A1C-1D3D-4403-8F9A-15B7960EC7F4}" srcId="{8F49EB8E-4CBF-4EB8-AD63-EC8EDA7A64ED}" destId="{E681B4C5-77A7-427A-B344-27983E9D7E07}" srcOrd="2" destOrd="0" parTransId="{1E948FA8-A9BD-44F7-A37D-1AC84C049D6F}" sibTransId="{DDF21E2E-61A8-437E-B3F8-D9B8336AE760}"/>
    <dgm:cxn modelId="{FA9596DE-3D0A-46D6-9860-2A0E93850489}" type="presOf" srcId="{1E948FA8-A9BD-44F7-A37D-1AC84C049D6F}" destId="{554D4D96-B151-4073-ADF7-C9818FAAB600}" srcOrd="0" destOrd="0" presId="urn:microsoft.com/office/officeart/2008/layout/HorizontalMultiLevelHierarchy"/>
    <dgm:cxn modelId="{FE10E4D7-9B00-46C2-B44F-96A982A7B7A4}" type="presOf" srcId="{101A8A79-2C64-40F0-A7F6-7BC63C8C5862}" destId="{01BA2CE3-93B9-445A-890B-27394B6B7A79}" srcOrd="0" destOrd="0" presId="urn:microsoft.com/office/officeart/2008/layout/HorizontalMultiLevelHierarchy"/>
    <dgm:cxn modelId="{5D07881A-4F41-4C4D-A2EB-E7A510D90BE6}" type="presOf" srcId="{8F49EB8E-4CBF-4EB8-AD63-EC8EDA7A64ED}" destId="{67CEE27A-6283-4DBE-B79F-BE37EEAE24C2}" srcOrd="0" destOrd="0" presId="urn:microsoft.com/office/officeart/2008/layout/HorizontalMultiLevelHierarchy"/>
    <dgm:cxn modelId="{F2FF5F10-7690-493F-AE23-C72C3930546C}" type="presOf" srcId="{1E948FA8-A9BD-44F7-A37D-1AC84C049D6F}" destId="{481F4663-274E-401C-ABE0-B59C98C2E920}" srcOrd="1" destOrd="0" presId="urn:microsoft.com/office/officeart/2008/layout/HorizontalMultiLevelHierarchy"/>
    <dgm:cxn modelId="{9331510E-6F34-4F1E-ACD0-B64647D7D6BD}" srcId="{8F49EB8E-4CBF-4EB8-AD63-EC8EDA7A64ED}" destId="{BB77FEE3-5AFB-44BC-9BFD-D406116E84C2}" srcOrd="0" destOrd="0" parTransId="{CB90F2A8-B7BC-410D-9664-D31DCAFAC0CA}" sibTransId="{4F6C198F-5137-4717-93AE-6A18642B81C4}"/>
    <dgm:cxn modelId="{40F9C029-AD35-499E-B86C-D2EC051428A6}" type="presParOf" srcId="{01BA2CE3-93B9-445A-890B-27394B6B7A79}" destId="{000D1A39-0A4B-4516-9D2B-16A83940FFC4}" srcOrd="0" destOrd="0" presId="urn:microsoft.com/office/officeart/2008/layout/HorizontalMultiLevelHierarchy"/>
    <dgm:cxn modelId="{77795706-E136-4596-A560-FA5151BFC1C6}" type="presParOf" srcId="{000D1A39-0A4B-4516-9D2B-16A83940FFC4}" destId="{67CEE27A-6283-4DBE-B79F-BE37EEAE24C2}" srcOrd="0" destOrd="0" presId="urn:microsoft.com/office/officeart/2008/layout/HorizontalMultiLevelHierarchy"/>
    <dgm:cxn modelId="{D5440AFD-56E5-4453-BD23-239290ABC068}" type="presParOf" srcId="{000D1A39-0A4B-4516-9D2B-16A83940FFC4}" destId="{F5C7A1A9-2F62-440F-8DB3-8DA830D1F253}" srcOrd="1" destOrd="0" presId="urn:microsoft.com/office/officeart/2008/layout/HorizontalMultiLevelHierarchy"/>
    <dgm:cxn modelId="{BC017489-B215-4B37-B0CD-E8BCDC289FE6}" type="presParOf" srcId="{F5C7A1A9-2F62-440F-8DB3-8DA830D1F253}" destId="{C512B631-8513-48FA-8B1D-8DEF1519961B}" srcOrd="0" destOrd="0" presId="urn:microsoft.com/office/officeart/2008/layout/HorizontalMultiLevelHierarchy"/>
    <dgm:cxn modelId="{239DFE25-82A9-4958-A017-1791AD96E06F}" type="presParOf" srcId="{C512B631-8513-48FA-8B1D-8DEF1519961B}" destId="{ED9474B1-8950-4DF5-B2AE-324E021BE536}" srcOrd="0" destOrd="0" presId="urn:microsoft.com/office/officeart/2008/layout/HorizontalMultiLevelHierarchy"/>
    <dgm:cxn modelId="{BB0B9478-05E8-47A2-B41A-18B2ACB5E0F7}" type="presParOf" srcId="{F5C7A1A9-2F62-440F-8DB3-8DA830D1F253}" destId="{1531FD06-9417-4E8B-89F9-53CF9DADFAB4}" srcOrd="1" destOrd="0" presId="urn:microsoft.com/office/officeart/2008/layout/HorizontalMultiLevelHierarchy"/>
    <dgm:cxn modelId="{1B535B94-2FF9-4A25-8DB1-84032BEDB71B}" type="presParOf" srcId="{1531FD06-9417-4E8B-89F9-53CF9DADFAB4}" destId="{E20D46C2-71F8-442A-8580-292A01C7F152}" srcOrd="0" destOrd="0" presId="urn:microsoft.com/office/officeart/2008/layout/HorizontalMultiLevelHierarchy"/>
    <dgm:cxn modelId="{540C3A17-3008-4703-BFAB-98CD25A1AF8B}" type="presParOf" srcId="{1531FD06-9417-4E8B-89F9-53CF9DADFAB4}" destId="{30393EAA-3CCB-4A2E-97F6-60D6E3446E06}" srcOrd="1" destOrd="0" presId="urn:microsoft.com/office/officeart/2008/layout/HorizontalMultiLevelHierarchy"/>
    <dgm:cxn modelId="{9A7079F1-6276-4977-8D33-A1436EBAEE3B}" type="presParOf" srcId="{F5C7A1A9-2F62-440F-8DB3-8DA830D1F253}" destId="{0BE1CEE6-4D78-4AC6-ACD5-0669CB22CEDD}" srcOrd="2" destOrd="0" presId="urn:microsoft.com/office/officeart/2008/layout/HorizontalMultiLevelHierarchy"/>
    <dgm:cxn modelId="{E587F786-7AF0-47D9-8FAA-5243F07C72ED}" type="presParOf" srcId="{0BE1CEE6-4D78-4AC6-ACD5-0669CB22CEDD}" destId="{69202D87-D964-4691-BFCD-CFE1A9CE2FBB}" srcOrd="0" destOrd="0" presId="urn:microsoft.com/office/officeart/2008/layout/HorizontalMultiLevelHierarchy"/>
    <dgm:cxn modelId="{14458093-F680-4283-B60D-3806C0DAB9DF}" type="presParOf" srcId="{F5C7A1A9-2F62-440F-8DB3-8DA830D1F253}" destId="{A220133F-B734-4E33-BE7B-33185C4E2868}" srcOrd="3" destOrd="0" presId="urn:microsoft.com/office/officeart/2008/layout/HorizontalMultiLevelHierarchy"/>
    <dgm:cxn modelId="{37161E2A-6BB1-47B9-B876-496371FC8C4D}" type="presParOf" srcId="{A220133F-B734-4E33-BE7B-33185C4E2868}" destId="{65032E75-5E9A-49FF-9DB3-01625EBCFB02}" srcOrd="0" destOrd="0" presId="urn:microsoft.com/office/officeart/2008/layout/HorizontalMultiLevelHierarchy"/>
    <dgm:cxn modelId="{8F3A93DB-4EF9-4CE9-8946-DB30E77AC439}" type="presParOf" srcId="{A220133F-B734-4E33-BE7B-33185C4E2868}" destId="{59A56534-027A-40DC-A251-4CD4D671B6F0}" srcOrd="1" destOrd="0" presId="urn:microsoft.com/office/officeart/2008/layout/HorizontalMultiLevelHierarchy"/>
    <dgm:cxn modelId="{FF920313-DF03-443F-A474-BEEB5BAED85C}" type="presParOf" srcId="{F5C7A1A9-2F62-440F-8DB3-8DA830D1F253}" destId="{554D4D96-B151-4073-ADF7-C9818FAAB600}" srcOrd="4" destOrd="0" presId="urn:microsoft.com/office/officeart/2008/layout/HorizontalMultiLevelHierarchy"/>
    <dgm:cxn modelId="{72FCF5F9-EC0B-4AD3-B8CF-CB0AA3FC8193}" type="presParOf" srcId="{554D4D96-B151-4073-ADF7-C9818FAAB600}" destId="{481F4663-274E-401C-ABE0-B59C98C2E920}" srcOrd="0" destOrd="0" presId="urn:microsoft.com/office/officeart/2008/layout/HorizontalMultiLevelHierarchy"/>
    <dgm:cxn modelId="{2DA53926-4E90-434F-8AA7-2739B469299B}" type="presParOf" srcId="{F5C7A1A9-2F62-440F-8DB3-8DA830D1F253}" destId="{CDCF6E0F-38F9-4F30-9936-C97BF2E26FB9}" srcOrd="5" destOrd="0" presId="urn:microsoft.com/office/officeart/2008/layout/HorizontalMultiLevelHierarchy"/>
    <dgm:cxn modelId="{9F44074F-00BA-4499-B354-8F5BB534F349}" type="presParOf" srcId="{CDCF6E0F-38F9-4F30-9936-C97BF2E26FB9}" destId="{7BDC280A-9F1F-4912-8483-C428A255BE9C}" srcOrd="0" destOrd="0" presId="urn:microsoft.com/office/officeart/2008/layout/HorizontalMultiLevelHierarchy"/>
    <dgm:cxn modelId="{8DC0318E-5893-4037-9099-C8FD681913BA}" type="presParOf" srcId="{CDCF6E0F-38F9-4F30-9936-C97BF2E26FB9}" destId="{7DDBEF79-1016-412A-95E3-861FC374A4E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D4D96-B151-4073-ADF7-C9818FAAB600}">
      <dsp:nvSpPr>
        <dsp:cNvPr id="0" name=""/>
        <dsp:cNvSpPr/>
      </dsp:nvSpPr>
      <dsp:spPr>
        <a:xfrm>
          <a:off x="929714" y="2396417"/>
          <a:ext cx="2970075" cy="1055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5037" y="0"/>
              </a:lnTo>
              <a:lnTo>
                <a:pt x="1485037" y="1055912"/>
              </a:lnTo>
              <a:lnTo>
                <a:pt x="2970075" y="1055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35947" y="2845569"/>
        <a:ext cx="157609" cy="157609"/>
      </dsp:txXfrm>
    </dsp:sp>
    <dsp:sp modelId="{0BE1CEE6-4D78-4AC6-ACD5-0669CB22CEDD}">
      <dsp:nvSpPr>
        <dsp:cNvPr id="0" name=""/>
        <dsp:cNvSpPr/>
      </dsp:nvSpPr>
      <dsp:spPr>
        <a:xfrm>
          <a:off x="929714" y="2258728"/>
          <a:ext cx="2985846" cy="137688"/>
        </a:xfrm>
        <a:custGeom>
          <a:avLst/>
          <a:gdLst/>
          <a:ahLst/>
          <a:cxnLst/>
          <a:rect l="0" t="0" r="0" b="0"/>
          <a:pathLst>
            <a:path>
              <a:moveTo>
                <a:pt x="0" y="137688"/>
              </a:moveTo>
              <a:lnTo>
                <a:pt x="1492923" y="137688"/>
              </a:lnTo>
              <a:lnTo>
                <a:pt x="1492923" y="0"/>
              </a:lnTo>
              <a:lnTo>
                <a:pt x="29858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347912" y="2252847"/>
        <a:ext cx="149450" cy="149450"/>
      </dsp:txXfrm>
    </dsp:sp>
    <dsp:sp modelId="{C512B631-8513-48FA-8B1D-8DEF1519961B}">
      <dsp:nvSpPr>
        <dsp:cNvPr id="0" name=""/>
        <dsp:cNvSpPr/>
      </dsp:nvSpPr>
      <dsp:spPr>
        <a:xfrm>
          <a:off x="929714" y="1198044"/>
          <a:ext cx="2954334" cy="1198373"/>
        </a:xfrm>
        <a:custGeom>
          <a:avLst/>
          <a:gdLst/>
          <a:ahLst/>
          <a:cxnLst/>
          <a:rect l="0" t="0" r="0" b="0"/>
          <a:pathLst>
            <a:path>
              <a:moveTo>
                <a:pt x="0" y="1198373"/>
              </a:moveTo>
              <a:lnTo>
                <a:pt x="1477167" y="1198373"/>
              </a:lnTo>
              <a:lnTo>
                <a:pt x="1477167" y="0"/>
              </a:lnTo>
              <a:lnTo>
                <a:pt x="29543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27178" y="1717527"/>
        <a:ext cx="159406" cy="159406"/>
      </dsp:txXfrm>
    </dsp:sp>
    <dsp:sp modelId="{67CEE27A-6283-4DBE-B79F-BE37EEAE24C2}">
      <dsp:nvSpPr>
        <dsp:cNvPr id="0" name=""/>
        <dsp:cNvSpPr/>
      </dsp:nvSpPr>
      <dsp:spPr>
        <a:xfrm rot="16200000">
          <a:off x="-1922022" y="1941098"/>
          <a:ext cx="4792835" cy="910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Culture</a:t>
          </a:r>
          <a:endParaRPr lang="ru-RU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922022" y="1941098"/>
        <a:ext cx="4792835" cy="910638"/>
      </dsp:txXfrm>
    </dsp:sp>
    <dsp:sp modelId="{E20D46C2-71F8-442A-8580-292A01C7F152}">
      <dsp:nvSpPr>
        <dsp:cNvPr id="0" name=""/>
        <dsp:cNvSpPr/>
      </dsp:nvSpPr>
      <dsp:spPr>
        <a:xfrm>
          <a:off x="3884048" y="742725"/>
          <a:ext cx="2986894" cy="910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Products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4048" y="742725"/>
        <a:ext cx="2986894" cy="910638"/>
      </dsp:txXfrm>
    </dsp:sp>
    <dsp:sp modelId="{65032E75-5E9A-49FF-9DB3-01625EBCFB02}">
      <dsp:nvSpPr>
        <dsp:cNvPr id="0" name=""/>
        <dsp:cNvSpPr/>
      </dsp:nvSpPr>
      <dsp:spPr>
        <a:xfrm>
          <a:off x="3915560" y="1803409"/>
          <a:ext cx="2986894" cy="910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Practices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5560" y="1803409"/>
        <a:ext cx="2986894" cy="910638"/>
      </dsp:txXfrm>
    </dsp:sp>
    <dsp:sp modelId="{7BDC280A-9F1F-4912-8483-C428A255BE9C}">
      <dsp:nvSpPr>
        <dsp:cNvPr id="0" name=""/>
        <dsp:cNvSpPr/>
      </dsp:nvSpPr>
      <dsp:spPr>
        <a:xfrm>
          <a:off x="3899789" y="2997011"/>
          <a:ext cx="2986894" cy="910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Perspectives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9789" y="2997011"/>
        <a:ext cx="2986894" cy="910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8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1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6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8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2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9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6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C40D-03BD-4E51-99B4-FC6E3B39FA2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F118-63F0-43E4-94F7-86814516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1" y="774272"/>
            <a:ext cx="3609428" cy="20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5152" y="942318"/>
            <a:ext cx="6280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2313" y="3620095"/>
            <a:ext cx="9572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Reflecting. Planning. Activating</a:t>
            </a:r>
            <a:endParaRPr lang="ru-RU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4543425"/>
            <a:ext cx="32576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Tatyana Arendarenko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City IT-Lyceum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9104" y="967580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176" y="6443475"/>
            <a:ext cx="972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432" y="3529012"/>
            <a:ext cx="4857750" cy="1628775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349166" y="5266929"/>
            <a:ext cx="2986894" cy="910638"/>
            <a:chOff x="2780450" y="3079396"/>
            <a:chExt cx="2986894" cy="91063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780450" y="3079396"/>
              <a:ext cx="2986894" cy="9106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2780450" y="3079396"/>
              <a:ext cx="2986894" cy="91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Perspectives</a:t>
              </a:r>
              <a:endParaRPr lang="ru-RU" sz="4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8" y="558755"/>
            <a:ext cx="2600435" cy="1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7478" y="839458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176" y="6443475"/>
            <a:ext cx="972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204707"/>
              </p:ext>
            </p:extLst>
          </p:nvPr>
        </p:nvGraphicFramePr>
        <p:xfrm>
          <a:off x="762000" y="2070138"/>
          <a:ext cx="10750627" cy="4043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0627">
                  <a:extLst>
                    <a:ext uri="{9D8B030D-6E8A-4147-A177-3AD203B41FA5}">
                      <a16:colId xmlns:a16="http://schemas.microsoft.com/office/drawing/2014/main" xmlns="" val="363667832"/>
                    </a:ext>
                  </a:extLst>
                </a:gridCol>
              </a:tblGrid>
              <a:tr h="4043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we believe?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1020"/>
                        </a:spcBef>
                        <a:spcAft>
                          <a:spcPts val="102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my personal vision fit within the larger context of my family, my community,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1020"/>
                        </a:spcBef>
                        <a:spcAft>
                          <a:spcPts val="102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 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I create a shared belief that my vision will help the organization succeed within the larger community and also help the community succeed?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1020"/>
                        </a:spcBef>
                        <a:spcAft>
                          <a:spcPts val="102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 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we believe we stand for as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regional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organization? How should we behave to accomplish what we stand for (guiding principles/values)? Do my values align with the organizational values?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1020"/>
                        </a:spcBef>
                        <a:spcAft>
                          <a:spcPts val="102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 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I reconcile differences between my values and those of my organization?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 these differences impact my ability to develop toward my vision and goals?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85725" marB="85725" anchor="b"/>
                </a:tc>
                <a:extLst>
                  <a:ext uri="{0D108BD9-81ED-4DB2-BD59-A6C34878D82A}">
                    <a16:rowId xmlns:a16="http://schemas.microsoft.com/office/drawing/2014/main" xmlns="" val="3888223363"/>
                  </a:ext>
                </a:extLst>
              </a:tr>
            </a:tbl>
          </a:graphicData>
        </a:graphic>
      </p:graphicFrame>
      <p:pic>
        <p:nvPicPr>
          <p:cNvPr id="7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62" y="725214"/>
            <a:ext cx="1974961" cy="11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8" y="558755"/>
            <a:ext cx="2600435" cy="1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1319" y="789227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176" y="6443475"/>
            <a:ext cx="972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47432" y="1407394"/>
            <a:ext cx="6096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250"/>
              </a:lnSpc>
              <a:spcAft>
                <a:spcPts val="1650"/>
              </a:spcAft>
            </a:pPr>
            <a:r>
              <a:rPr lang="en-US" b="1" cap="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DESIGN YOUR LEADERSHIP DEVELOPMENT </a:t>
            </a:r>
            <a:r>
              <a:rPr lang="en-US" b="1" cap="all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en-US" b="1" cap="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1348" y="2128621"/>
            <a:ext cx="54864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Where You Are Professionally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1347" y="3458487"/>
            <a:ext cx="38999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Set an Attainable Goal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1347" y="4788354"/>
            <a:ext cx="54864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Engage in Leadership Training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50663" y="3427802"/>
            <a:ext cx="54864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Interact with Your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Network, ATENK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1839" y="4761590"/>
            <a:ext cx="38999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 Your Soft Skills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6" y="599433"/>
            <a:ext cx="2354130" cy="13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5423" y="699567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176" y="6443475"/>
            <a:ext cx="972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230" y="1437964"/>
            <a:ext cx="6213105" cy="48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6775" y="803482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20544" y="1350175"/>
            <a:ext cx="4970462" cy="4894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" y="2289087"/>
            <a:ext cx="5248276" cy="961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982" y="3316651"/>
            <a:ext cx="5016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Critical Thinking Skills into the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of Culture in an EFL Setting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8869875" y="3347428"/>
            <a:ext cx="3997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Identity Wheel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16107" y="4024537"/>
            <a:ext cx="184731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1998" y="4677439"/>
            <a:ext cx="4858545" cy="1205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values reflect what is important to us in life.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611158"/>
            <a:ext cx="2600435" cy="1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2395" y="723215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1157" y="1485363"/>
            <a:ext cx="4545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through cultures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1288" y="2206590"/>
            <a:ext cx="4032173" cy="4073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Home;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school;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classroom;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Supermarket;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friend’s house;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Clubs/ Discos/Cafes;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Mosque/ Church;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632" y="2033974"/>
            <a:ext cx="4164376" cy="4253454"/>
          </a:xfrm>
          <a:prstGeom prst="rect">
            <a:avLst/>
          </a:prstGeom>
        </p:spPr>
      </p:pic>
      <p:pic>
        <p:nvPicPr>
          <p:cNvPr id="8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8" y="558755"/>
            <a:ext cx="2600435" cy="1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87" y="2836837"/>
            <a:ext cx="3961988" cy="23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6989" y="843629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417" y="1961002"/>
            <a:ext cx="972789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core elements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ractices,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roducts,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erspectives) that makes ATENK a culture?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need to know/ do to belong in ATENK?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ATENK open to everyone?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aspects of yourself belong ‘comfortably’ in ATENK?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have to change about yourself when you are in ATENK?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17" y="540213"/>
            <a:ext cx="2600435" cy="1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6" y="586274"/>
            <a:ext cx="2200453" cy="127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21520" y="791226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27369298"/>
              </p:ext>
            </p:extLst>
          </p:nvPr>
        </p:nvGraphicFramePr>
        <p:xfrm>
          <a:off x="3235653" y="1514449"/>
          <a:ext cx="7039779" cy="479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5520885" y="4553556"/>
            <a:ext cx="1474826" cy="694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0885" y="2257170"/>
            <a:ext cx="1474826" cy="694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0885" y="3426150"/>
            <a:ext cx="1474826" cy="694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9175311" y="3545984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H. Bodley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7375" y="825691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176" y="6443475"/>
            <a:ext cx="972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3756753" y="1531345"/>
            <a:ext cx="4990640" cy="457302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74132" y="735043"/>
            <a:ext cx="90604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Tx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core elements (PPPP)that makes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ATENK a culture?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4132" y="737475"/>
            <a:ext cx="90604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Edward T. Hall’s 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iceberg analogy of culture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(1976)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32" y="1851527"/>
            <a:ext cx="2600435" cy="1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6855" y="652270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176" y="6443475"/>
            <a:ext cx="972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085" y="3967767"/>
            <a:ext cx="6728372" cy="137541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269045" y="1551405"/>
            <a:ext cx="9452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ATENK’s elements that make us a culture?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988" y="2378037"/>
            <a:ext cx="4556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ATENK Conferences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484824" y="5343180"/>
            <a:ext cx="2986894" cy="910638"/>
            <a:chOff x="2780450" y="802799"/>
            <a:chExt cx="2986894" cy="91063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780450" y="802799"/>
              <a:ext cx="2986894" cy="9106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780450" y="802799"/>
              <a:ext cx="2986894" cy="91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Products</a:t>
              </a:r>
              <a:endParaRPr lang="ru-RU" sz="4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67477" y="2263458"/>
            <a:ext cx="4454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ATENK Tournament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9057" y="2917993"/>
            <a:ext cx="4546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song Contest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7477" y="2929131"/>
            <a:ext cx="428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Teacher Award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2438" y="3503508"/>
            <a:ext cx="6168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ATENK Leadership Camp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7" y="440698"/>
            <a:ext cx="1912695" cy="11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92" y="677917"/>
            <a:ext cx="2273343" cy="132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2982" y="880870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176" y="6443475"/>
            <a:ext cx="972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043" y="3374374"/>
            <a:ext cx="4693186" cy="1621446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062727" y="5245999"/>
            <a:ext cx="2986894" cy="910638"/>
            <a:chOff x="2780450" y="1941098"/>
            <a:chExt cx="2986894" cy="91063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780450" y="1941098"/>
              <a:ext cx="2986894" cy="9106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2780450" y="1941098"/>
              <a:ext cx="2986894" cy="91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Practices</a:t>
              </a:r>
              <a:endParaRPr lang="ru-RU" sz="4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26475" y="5427260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4212" y="5396482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704" y="2622014"/>
            <a:ext cx="289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9418" y="1926360"/>
            <a:ext cx="4131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sharing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75793" y="2611710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7909" y="1926360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9045" y="2567141"/>
            <a:ext cx="5046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opportunities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2704" y="3881776"/>
            <a:ext cx="1781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7311" y="3610825"/>
            <a:ext cx="2449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cascading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0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0902" y="707450"/>
            <a:ext cx="445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CAMP 2021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176" y="6443475"/>
            <a:ext cx="972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4184344" y="1348911"/>
            <a:ext cx="4783386" cy="729669"/>
            <a:chOff x="4201597" y="3079396"/>
            <a:chExt cx="1565747" cy="91063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201597" y="3079396"/>
              <a:ext cx="1565747" cy="9106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4201597" y="3079396"/>
              <a:ext cx="1565747" cy="91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Leadership Pizza</a:t>
              </a:r>
              <a:endParaRPr lang="ru-RU" sz="4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084" y="2121708"/>
            <a:ext cx="4516915" cy="42181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3381046">
            <a:off x="4934295" y="2993874"/>
            <a:ext cx="2044149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Passion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Purpose</a:t>
            </a:r>
            <a:endParaRPr lang="ru-RU" sz="1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220036">
            <a:off x="6945092" y="4459587"/>
            <a:ext cx="109517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Empathy</a:t>
            </a:r>
            <a:endParaRPr lang="ru-RU" sz="1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8818794">
            <a:off x="6385872" y="3252149"/>
            <a:ext cx="1056700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endParaRPr lang="ru-RU" sz="1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8265764">
            <a:off x="5321294" y="5063343"/>
            <a:ext cx="151836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Prioritization</a:t>
            </a:r>
            <a:endParaRPr lang="ru-RU" sz="1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00639">
            <a:off x="4724742" y="3679078"/>
            <a:ext cx="164243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Self-awareness</a:t>
            </a:r>
            <a:endParaRPr lang="ru-RU" sz="1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134450">
            <a:off x="4705829" y="4447065"/>
            <a:ext cx="1569660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Self-efficiency</a:t>
            </a:r>
            <a:endParaRPr lang="ru-RU" sz="1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749327">
            <a:off x="6619599" y="5343122"/>
            <a:ext cx="2217274" cy="685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 &amp;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415795">
            <a:off x="6756132" y="3635986"/>
            <a:ext cx="181338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&amp; Inspire</a:t>
            </a:r>
            <a:endParaRPr lang="ru-RU" sz="1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1437" y="4955468"/>
            <a:ext cx="40190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reflection and </a:t>
            </a:r>
            <a:endParaRPr lang="en-US" sz="3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self-assessment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tool</a:t>
            </a:r>
            <a:endParaRPr lang="ru-RU" sz="3600" dirty="0"/>
          </a:p>
        </p:txBody>
      </p:sp>
      <p:pic>
        <p:nvPicPr>
          <p:cNvPr id="20" name="Picture 2" descr="C:\Users\Любовь Юрьевна\Downloads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7" y="616233"/>
            <a:ext cx="2600435" cy="1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325</Words>
  <Application>Microsoft Office PowerPoint</Application>
  <PresentationFormat>Произвольный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Любовь Юрьевна</cp:lastModifiedBy>
  <cp:revision>37</cp:revision>
  <dcterms:created xsi:type="dcterms:W3CDTF">2021-10-22T06:10:55Z</dcterms:created>
  <dcterms:modified xsi:type="dcterms:W3CDTF">2022-01-18T06:18:53Z</dcterms:modified>
</cp:coreProperties>
</file>