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4"/>
  </p:notesMasterIdLst>
  <p:handoutMasterIdLst>
    <p:handoutMasterId r:id="rId15"/>
  </p:handoutMasterIdLst>
  <p:sldIdLst>
    <p:sldId id="256" r:id="rId2"/>
    <p:sldId id="305" r:id="rId3"/>
    <p:sldId id="306" r:id="rId4"/>
    <p:sldId id="257" r:id="rId5"/>
    <p:sldId id="307" r:id="rId6"/>
    <p:sldId id="259" r:id="rId7"/>
    <p:sldId id="308" r:id="rId8"/>
    <p:sldId id="309" r:id="rId9"/>
    <p:sldId id="265" r:id="rId10"/>
    <p:sldId id="310" r:id="rId11"/>
    <p:sldId id="311" r:id="rId12"/>
    <p:sldId id="312" r:id="rId13"/>
  </p:sldIdLst>
  <p:sldSz cx="9144000" cy="5143500" type="screen16x9"/>
  <p:notesSz cx="6858000" cy="9144000"/>
  <p:embeddedFontLst>
    <p:embeddedFont>
      <p:font typeface="Itim" panose="020B0604020202020204" charset="-34"/>
      <p:regular r:id="rId16"/>
    </p:embeddedFont>
    <p:embeddedFont>
      <p:font typeface="Arial Unicode MS" panose="020B0604020202020204" pitchFamily="34" charset="-128"/>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EF1650-CE2E-470F-93EB-69E0FF524DE2}">
  <a:tblStyle styleId="{E8EF1650-CE2E-470F-93EB-69E0FF524DE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F4AA5D-90CE-4F80-B033-B3387232C267}" type="datetimeFigureOut">
              <a:rPr lang="" smtClean="0"/>
              <a:t>10/22/2021</a:t>
            </a:fld>
            <a:endParaRPr lang=""/>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F67EFD-B446-43D5-B475-016423C75F2F}" type="slidenum">
              <a:rPr lang="" smtClean="0"/>
              <a:t>‹#›</a:t>
            </a:fld>
            <a:endParaRPr lang=""/>
          </a:p>
        </p:txBody>
      </p:sp>
    </p:spTree>
    <p:extLst>
      <p:ext uri="{BB962C8B-B14F-4D97-AF65-F5344CB8AC3E}">
        <p14:creationId xmlns:p14="http://schemas.microsoft.com/office/powerpoint/2010/main" val="3776941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extLst>
      <p:ext uri="{BB962C8B-B14F-4D97-AF65-F5344CB8AC3E}">
        <p14:creationId xmlns:p14="http://schemas.microsoft.com/office/powerpoint/2010/main" val="2341628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1040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334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91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8250"/>
            <a:ext cx="5943600" cy="3343275"/>
          </a:xfrm>
        </p:spPr>
      </p:sp>
      <p:sp>
        <p:nvSpPr>
          <p:cNvPr id="3" name="Notes Placeholder 2"/>
          <p:cNvSpPr>
            <a:spLocks noGrp="1"/>
          </p:cNvSpPr>
          <p:nvPr>
            <p:ph type="body" idx="1"/>
          </p:nvPr>
        </p:nvSpPr>
        <p:spPr>
          <a:xfrm>
            <a:off x="465138" y="5322889"/>
            <a:ext cx="5813425" cy="984885"/>
          </a:xfrm>
        </p:spPr>
        <p:txBody>
          <a:bodyPr/>
          <a:lstStyle/>
          <a:p>
            <a:r>
              <a:rPr lang="en-GB" dirty="0"/>
              <a:t>30 seconds</a:t>
            </a:r>
          </a:p>
        </p:txBody>
      </p:sp>
      <p:sp>
        <p:nvSpPr>
          <p:cNvPr id="4" name="Slide Number Placeholder 3"/>
          <p:cNvSpPr>
            <a:spLocks noGrp="1"/>
          </p:cNvSpPr>
          <p:nvPr>
            <p:ph type="sldNum" sz="quarter" idx="10"/>
          </p:nvPr>
        </p:nvSpPr>
        <p:spPr>
          <a:xfrm>
            <a:off x="6192978" y="9526072"/>
            <a:ext cx="85585" cy="184666"/>
          </a:xfrm>
          <a:prstGeom prst="rect">
            <a:avLst/>
          </a:prstGeom>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309019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613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635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8b8338ba29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8b8338ba29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669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8b8338ba29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8b8338ba29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718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702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8bca512db4_0_1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8bca512db4_0_1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0029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921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CFE2F3"/>
        </a:solidFill>
        <a:effectLst/>
      </p:bgPr>
    </p:bg>
    <p:spTree>
      <p:nvGrpSpPr>
        <p:cNvPr id="1" name="Shape 8"/>
        <p:cNvGrpSpPr/>
        <p:nvPr/>
      </p:nvGrpSpPr>
      <p:grpSpPr>
        <a:xfrm>
          <a:off x="0" y="0"/>
          <a:ext cx="0" cy="0"/>
          <a:chOff x="0" y="0"/>
          <a:chExt cx="0" cy="0"/>
        </a:xfrm>
      </p:grpSpPr>
      <p:sp>
        <p:nvSpPr>
          <p:cNvPr id="9" name="Google Shape;9;p2"/>
          <p:cNvSpPr/>
          <p:nvPr/>
        </p:nvSpPr>
        <p:spPr>
          <a:xfrm>
            <a:off x="716575" y="0"/>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754550" y="1135650"/>
            <a:ext cx="5634900" cy="2872200"/>
          </a:xfrm>
          <a:prstGeom prst="plaque">
            <a:avLst>
              <a:gd name="adj" fmla="val 11691"/>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2572800" y="3116850"/>
            <a:ext cx="3998400" cy="0"/>
          </a:xfrm>
          <a:prstGeom prst="straightConnector1">
            <a:avLst/>
          </a:prstGeom>
          <a:noFill/>
          <a:ln w="19050" cap="flat" cmpd="sng">
            <a:solidFill>
              <a:schemeClr val="dk2"/>
            </a:solidFill>
            <a:prstDash val="solid"/>
            <a:round/>
            <a:headEnd type="none" w="med" len="med"/>
            <a:tailEnd type="none" w="med" len="med"/>
          </a:ln>
        </p:spPr>
      </p:cxnSp>
      <p:cxnSp>
        <p:nvCxnSpPr>
          <p:cNvPr id="12" name="Google Shape;12;p2"/>
          <p:cNvCxnSpPr/>
          <p:nvPr/>
        </p:nvCxnSpPr>
        <p:spPr>
          <a:xfrm>
            <a:off x="2572800" y="2222750"/>
            <a:ext cx="3998400" cy="0"/>
          </a:xfrm>
          <a:prstGeom prst="straightConnector1">
            <a:avLst/>
          </a:prstGeom>
          <a:noFill/>
          <a:ln w="19050" cap="flat" cmpd="sng">
            <a:solidFill>
              <a:schemeClr val="dk2"/>
            </a:solidFill>
            <a:prstDash val="solid"/>
            <a:round/>
            <a:headEnd type="none" w="med" len="med"/>
            <a:tailEnd type="none" w="med" len="med"/>
          </a:ln>
        </p:spPr>
      </p:cxnSp>
      <p:grpSp>
        <p:nvGrpSpPr>
          <p:cNvPr id="13" name="Google Shape;13;p2"/>
          <p:cNvGrpSpPr/>
          <p:nvPr/>
        </p:nvGrpSpPr>
        <p:grpSpPr>
          <a:xfrm rot="697126">
            <a:off x="8280187" y="-46678"/>
            <a:ext cx="1305393" cy="1346461"/>
            <a:chOff x="1492000" y="427450"/>
            <a:chExt cx="1188000" cy="1225375"/>
          </a:xfrm>
        </p:grpSpPr>
        <p:sp>
          <p:nvSpPr>
            <p:cNvPr id="14" name="Google Shape;14;p2"/>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txBox="1">
            <a:spLocks noGrp="1"/>
          </p:cNvSpPr>
          <p:nvPr>
            <p:ph type="ctrTitle"/>
          </p:nvPr>
        </p:nvSpPr>
        <p:spPr>
          <a:xfrm>
            <a:off x="2351850" y="1498850"/>
            <a:ext cx="4440300" cy="1447800"/>
          </a:xfrm>
          <a:prstGeom prst="rect">
            <a:avLst/>
          </a:prstGeom>
        </p:spPr>
        <p:txBody>
          <a:bodyPr spcFirstLastPara="1" wrap="square" lIns="0" tIns="0" rIns="0" bIns="0" anchor="ctr" anchorCtr="0">
            <a:noAutofit/>
          </a:bodyPr>
          <a:lstStyle>
            <a:lvl1pPr lvl="0" algn="ctr" rtl="0">
              <a:spcBef>
                <a:spcPts val="0"/>
              </a:spcBef>
              <a:spcAft>
                <a:spcPts val="0"/>
              </a:spcAft>
              <a:buSzPts val="5200"/>
              <a:buFont typeface="Itim"/>
              <a:buNone/>
              <a:defRPr sz="6000" b="1">
                <a:latin typeface="Itim"/>
                <a:ea typeface="Itim"/>
                <a:cs typeface="Itim"/>
                <a:sym typeface="Itim"/>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 name="Google Shape;26;p2"/>
          <p:cNvSpPr txBox="1">
            <a:spLocks noGrp="1"/>
          </p:cNvSpPr>
          <p:nvPr>
            <p:ph type="subTitle" idx="1"/>
          </p:nvPr>
        </p:nvSpPr>
        <p:spPr>
          <a:xfrm>
            <a:off x="2351850" y="3287050"/>
            <a:ext cx="4440300" cy="35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 name="Google Shape;27;p2"/>
          <p:cNvSpPr/>
          <p:nvPr/>
        </p:nvSpPr>
        <p:spPr>
          <a:xfrm>
            <a:off x="-50900" y="-21500"/>
            <a:ext cx="771000" cy="51651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2"/>
          <p:cNvGrpSpPr/>
          <p:nvPr/>
        </p:nvGrpSpPr>
        <p:grpSpPr>
          <a:xfrm rot="-1976796" flipH="1">
            <a:off x="5917481" y="3990133"/>
            <a:ext cx="3474354" cy="888893"/>
            <a:chOff x="3809875" y="1963175"/>
            <a:chExt cx="1923600" cy="492150"/>
          </a:xfrm>
        </p:grpSpPr>
        <p:sp>
          <p:nvSpPr>
            <p:cNvPr id="29" name="Google Shape;29;p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rot="-375097">
            <a:off x="1228557" y="-253382"/>
            <a:ext cx="711742" cy="793298"/>
            <a:chOff x="6554696" y="509501"/>
            <a:chExt cx="711709" cy="793261"/>
          </a:xfrm>
        </p:grpSpPr>
        <p:sp>
          <p:nvSpPr>
            <p:cNvPr id="41" name="Google Shape;41;p2"/>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rot="807122">
            <a:off x="809300" y="4708652"/>
            <a:ext cx="2497551" cy="2401906"/>
            <a:chOff x="1857000" y="3245400"/>
            <a:chExt cx="1233825" cy="1186575"/>
          </a:xfrm>
        </p:grpSpPr>
        <p:sp>
          <p:nvSpPr>
            <p:cNvPr id="44" name="Google Shape;44;p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rot="-381518">
            <a:off x="1317430" y="-146232"/>
            <a:ext cx="102933" cy="551241"/>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311700" y="2150850"/>
            <a:ext cx="85206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p:nvPr/>
        </p:nvSpPr>
        <p:spPr>
          <a:xfrm>
            <a:off x="8740343" y="1780347"/>
            <a:ext cx="20479" cy="58449"/>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4"/>
          <p:cNvGrpSpPr/>
          <p:nvPr/>
        </p:nvGrpSpPr>
        <p:grpSpPr>
          <a:xfrm>
            <a:off x="-1700" y="329"/>
            <a:ext cx="9147400" cy="5142843"/>
            <a:chOff x="238125" y="854700"/>
            <a:chExt cx="7142500" cy="4015650"/>
          </a:xfrm>
        </p:grpSpPr>
        <p:sp>
          <p:nvSpPr>
            <p:cNvPr id="56" name="Google Shape;56;p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4"/>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9" name="Google Shape;79;p4"/>
          <p:cNvSpPr txBox="1">
            <a:spLocks noGrp="1"/>
          </p:cNvSpPr>
          <p:nvPr>
            <p:ph type="body" idx="1"/>
          </p:nvPr>
        </p:nvSpPr>
        <p:spPr>
          <a:xfrm>
            <a:off x="720000" y="1246924"/>
            <a:ext cx="7704000" cy="3440100"/>
          </a:xfrm>
          <a:prstGeom prst="rect">
            <a:avLst/>
          </a:prstGeom>
        </p:spPr>
        <p:txBody>
          <a:bodyPr spcFirstLastPara="1" wrap="square" lIns="91425" tIns="91425" rIns="91425" bIns="91425" anchor="t" anchorCtr="0">
            <a:noAutofit/>
          </a:bodyPr>
          <a:lstStyle>
            <a:lvl1pPr marL="457200" lvl="0" indent="-304800" rtl="0">
              <a:lnSpc>
                <a:spcPct val="85000"/>
              </a:lnSpc>
              <a:spcBef>
                <a:spcPts val="0"/>
              </a:spcBef>
              <a:spcAft>
                <a:spcPts val="0"/>
              </a:spcAft>
              <a:buClr>
                <a:schemeClr val="dk1"/>
              </a:buClr>
              <a:buSzPts val="1200"/>
              <a:buChar char="●"/>
              <a:defRPr sz="1200"/>
            </a:lvl1pPr>
            <a:lvl2pPr marL="914400" lvl="1" indent="-304800" rtl="0">
              <a:spcBef>
                <a:spcPts val="5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1">
  <p:cSld name="CUSTOM_4">
    <p:spTree>
      <p:nvGrpSpPr>
        <p:cNvPr id="1" name="Shape 227"/>
        <p:cNvGrpSpPr/>
        <p:nvPr/>
      </p:nvGrpSpPr>
      <p:grpSpPr>
        <a:xfrm>
          <a:off x="0" y="0"/>
          <a:ext cx="0" cy="0"/>
          <a:chOff x="0" y="0"/>
          <a:chExt cx="0" cy="0"/>
        </a:xfrm>
      </p:grpSpPr>
      <p:grpSp>
        <p:nvGrpSpPr>
          <p:cNvPr id="228" name="Google Shape;228;p8"/>
          <p:cNvGrpSpPr/>
          <p:nvPr/>
        </p:nvGrpSpPr>
        <p:grpSpPr>
          <a:xfrm>
            <a:off x="-1700" y="329"/>
            <a:ext cx="9147400" cy="5142843"/>
            <a:chOff x="238125" y="854700"/>
            <a:chExt cx="7142500" cy="4015650"/>
          </a:xfrm>
        </p:grpSpPr>
        <p:sp>
          <p:nvSpPr>
            <p:cNvPr id="229" name="Google Shape;229;p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8"/>
          <p:cNvSpPr txBox="1">
            <a:spLocks noGrp="1"/>
          </p:cNvSpPr>
          <p:nvPr>
            <p:ph type="title"/>
          </p:nvPr>
        </p:nvSpPr>
        <p:spPr>
          <a:xfrm>
            <a:off x="5314275" y="982000"/>
            <a:ext cx="3109500" cy="133860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2" name="Google Shape;252;p8"/>
          <p:cNvSpPr txBox="1">
            <a:spLocks noGrp="1"/>
          </p:cNvSpPr>
          <p:nvPr>
            <p:ph type="subTitle" idx="1"/>
          </p:nvPr>
        </p:nvSpPr>
        <p:spPr>
          <a:xfrm>
            <a:off x="6241125" y="2642075"/>
            <a:ext cx="2182800" cy="143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9"/>
        <p:cNvGrpSpPr/>
        <p:nvPr/>
      </p:nvGrpSpPr>
      <p:grpSpPr>
        <a:xfrm>
          <a:off x="0" y="0"/>
          <a:ext cx="0" cy="0"/>
          <a:chOff x="0" y="0"/>
          <a:chExt cx="0" cy="0"/>
        </a:xfrm>
      </p:grpSpPr>
      <p:grpSp>
        <p:nvGrpSpPr>
          <p:cNvPr id="340" name="Google Shape;340;p13"/>
          <p:cNvGrpSpPr/>
          <p:nvPr/>
        </p:nvGrpSpPr>
        <p:grpSpPr>
          <a:xfrm>
            <a:off x="-1700" y="329"/>
            <a:ext cx="9147400" cy="5142843"/>
            <a:chOff x="238125" y="854700"/>
            <a:chExt cx="7142500" cy="4015650"/>
          </a:xfrm>
        </p:grpSpPr>
        <p:sp>
          <p:nvSpPr>
            <p:cNvPr id="341" name="Google Shape;341;p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13"/>
          <p:cNvSpPr txBox="1">
            <a:spLocks noGrp="1"/>
          </p:cNvSpPr>
          <p:nvPr>
            <p:ph type="title"/>
          </p:nvPr>
        </p:nvSpPr>
        <p:spPr>
          <a:xfrm>
            <a:off x="1061575" y="1371025"/>
            <a:ext cx="2808000" cy="755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6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61" name="Google Shape;361;p13"/>
          <p:cNvSpPr txBox="1">
            <a:spLocks noGrp="1"/>
          </p:cNvSpPr>
          <p:nvPr>
            <p:ph type="body" idx="1"/>
          </p:nvPr>
        </p:nvSpPr>
        <p:spPr>
          <a:xfrm>
            <a:off x="1061575" y="2618975"/>
            <a:ext cx="2808000" cy="11535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cxnSp>
        <p:nvCxnSpPr>
          <p:cNvPr id="362" name="Google Shape;362;p13"/>
          <p:cNvCxnSpPr/>
          <p:nvPr/>
        </p:nvCxnSpPr>
        <p:spPr>
          <a:xfrm>
            <a:off x="-62550" y="540000"/>
            <a:ext cx="9269100" cy="0"/>
          </a:xfrm>
          <a:prstGeom prst="straightConnector1">
            <a:avLst/>
          </a:prstGeom>
          <a:noFill/>
          <a:ln w="9525" cap="flat" cmpd="sng">
            <a:solidFill>
              <a:srgbClr val="6D9EEB"/>
            </a:solidFill>
            <a:prstDash val="solid"/>
            <a:round/>
            <a:headEnd type="none" w="med" len="med"/>
            <a:tailEnd type="none" w="med" len="med"/>
          </a:ln>
        </p:spPr>
      </p:cxnSp>
      <p:sp>
        <p:nvSpPr>
          <p:cNvPr id="363" name="Google Shape;363;p13"/>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8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5936" y="4918459"/>
            <a:ext cx="2002464" cy="170177"/>
          </a:xfrm>
          <a:prstGeom prst="rect">
            <a:avLst/>
          </a:prstGeom>
        </p:spPr>
        <p:txBody>
          <a:bodyPr/>
          <a:lstStyle>
            <a:extLst/>
          </a:lstStyle>
          <a:p>
            <a:fld id="{5B106E36-FD25-4E2D-B0AA-010F637433A0}" type="datetimeFigureOut">
              <a:rPr lang="ru-RU" smtClean="0"/>
              <a:pPr/>
              <a:t>22.10.2021</a:t>
            </a:fld>
            <a:endParaRPr lang="ru-RU" dirty="0"/>
          </a:p>
        </p:txBody>
      </p:sp>
      <p:sp>
        <p:nvSpPr>
          <p:cNvPr id="5" name="Нижний колонтитул 4"/>
          <p:cNvSpPr>
            <a:spLocks noGrp="1"/>
          </p:cNvSpPr>
          <p:nvPr>
            <p:ph type="ftr" sz="quarter" idx="11"/>
          </p:nvPr>
        </p:nvSpPr>
        <p:spPr>
          <a:xfrm>
            <a:off x="457200" y="4918460"/>
            <a:ext cx="3657600" cy="171450"/>
          </a:xfrm>
          <a:prstGeom prst="rect">
            <a:avLst/>
          </a:prstGeom>
        </p:spPr>
        <p:txBody>
          <a:bodyPr/>
          <a:lstStyle>
            <a:extLst/>
          </a:lstStyle>
          <a:p>
            <a:endParaRPr lang="ru-RU" dirty="0"/>
          </a:p>
        </p:txBody>
      </p:sp>
      <p:sp>
        <p:nvSpPr>
          <p:cNvPr id="6" name="Номер слайда 5"/>
          <p:cNvSpPr>
            <a:spLocks noGrp="1"/>
          </p:cNvSpPr>
          <p:nvPr>
            <p:ph type="sldNum" sz="quarter" idx="12"/>
          </p:nvPr>
        </p:nvSpPr>
        <p:spPr>
          <a:xfrm>
            <a:off x="6251448" y="4917186"/>
            <a:ext cx="588336" cy="171450"/>
          </a:xfrm>
          <a:prstGeom prst="rect">
            <a:avLst/>
          </a:prstGeom>
        </p:spPr>
        <p:txBody>
          <a:bodyPr/>
          <a:lstStyle>
            <a:extLst/>
          </a:lstStyle>
          <a:p>
            <a:fld id="{725C68B6-61C2-468F-89AB-4B9F7531AA68}" type="slidenum">
              <a:rPr lang="ru-RU" smtClean="0"/>
              <a:pPr/>
              <a:t>‹#›</a:t>
            </a:fld>
            <a:endParaRPr lang="ru-RU" dirty="0"/>
          </a:p>
        </p:txBody>
      </p:sp>
    </p:spTree>
    <p:extLst>
      <p:ext uri="{BB962C8B-B14F-4D97-AF65-F5344CB8AC3E}">
        <p14:creationId xmlns:p14="http://schemas.microsoft.com/office/powerpoint/2010/main" val="193074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23656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000"/>
              <a:buFont typeface="Itim"/>
              <a:buNone/>
              <a:defRPr sz="3000" b="1">
                <a:solidFill>
                  <a:schemeClr val="dk1"/>
                </a:solidFill>
                <a:latin typeface="Itim"/>
                <a:ea typeface="Itim"/>
                <a:cs typeface="Itim"/>
                <a:sym typeface="Itim"/>
              </a:defRPr>
            </a:lvl1pPr>
            <a:lvl2pPr lvl="1">
              <a:spcBef>
                <a:spcPts val="0"/>
              </a:spcBef>
              <a:spcAft>
                <a:spcPts val="0"/>
              </a:spcAft>
              <a:buClr>
                <a:schemeClr val="dk1"/>
              </a:buClr>
              <a:buSzPts val="2800"/>
              <a:buFont typeface="Itim"/>
              <a:buNone/>
              <a:defRPr sz="2800" b="1">
                <a:solidFill>
                  <a:schemeClr val="dk1"/>
                </a:solidFill>
                <a:latin typeface="Itim"/>
                <a:ea typeface="Itim"/>
                <a:cs typeface="Itim"/>
                <a:sym typeface="Itim"/>
              </a:defRPr>
            </a:lvl2pPr>
            <a:lvl3pPr lvl="2">
              <a:spcBef>
                <a:spcPts val="0"/>
              </a:spcBef>
              <a:spcAft>
                <a:spcPts val="0"/>
              </a:spcAft>
              <a:buClr>
                <a:schemeClr val="dk1"/>
              </a:buClr>
              <a:buSzPts val="2800"/>
              <a:buFont typeface="Itim"/>
              <a:buNone/>
              <a:defRPr sz="2800" b="1">
                <a:solidFill>
                  <a:schemeClr val="dk1"/>
                </a:solidFill>
                <a:latin typeface="Itim"/>
                <a:ea typeface="Itim"/>
                <a:cs typeface="Itim"/>
                <a:sym typeface="Itim"/>
              </a:defRPr>
            </a:lvl3pPr>
            <a:lvl4pPr lvl="3">
              <a:spcBef>
                <a:spcPts val="0"/>
              </a:spcBef>
              <a:spcAft>
                <a:spcPts val="0"/>
              </a:spcAft>
              <a:buClr>
                <a:schemeClr val="dk1"/>
              </a:buClr>
              <a:buSzPts val="2800"/>
              <a:buFont typeface="Itim"/>
              <a:buNone/>
              <a:defRPr sz="2800" b="1">
                <a:solidFill>
                  <a:schemeClr val="dk1"/>
                </a:solidFill>
                <a:latin typeface="Itim"/>
                <a:ea typeface="Itim"/>
                <a:cs typeface="Itim"/>
                <a:sym typeface="Itim"/>
              </a:defRPr>
            </a:lvl4pPr>
            <a:lvl5pPr lvl="4">
              <a:spcBef>
                <a:spcPts val="0"/>
              </a:spcBef>
              <a:spcAft>
                <a:spcPts val="0"/>
              </a:spcAft>
              <a:buClr>
                <a:schemeClr val="dk1"/>
              </a:buClr>
              <a:buSzPts val="2800"/>
              <a:buFont typeface="Itim"/>
              <a:buNone/>
              <a:defRPr sz="2800" b="1">
                <a:solidFill>
                  <a:schemeClr val="dk1"/>
                </a:solidFill>
                <a:latin typeface="Itim"/>
                <a:ea typeface="Itim"/>
                <a:cs typeface="Itim"/>
                <a:sym typeface="Itim"/>
              </a:defRPr>
            </a:lvl5pPr>
            <a:lvl6pPr lvl="5">
              <a:spcBef>
                <a:spcPts val="0"/>
              </a:spcBef>
              <a:spcAft>
                <a:spcPts val="0"/>
              </a:spcAft>
              <a:buClr>
                <a:schemeClr val="dk1"/>
              </a:buClr>
              <a:buSzPts val="2800"/>
              <a:buFont typeface="Itim"/>
              <a:buNone/>
              <a:defRPr sz="2800" b="1">
                <a:solidFill>
                  <a:schemeClr val="dk1"/>
                </a:solidFill>
                <a:latin typeface="Itim"/>
                <a:ea typeface="Itim"/>
                <a:cs typeface="Itim"/>
                <a:sym typeface="Itim"/>
              </a:defRPr>
            </a:lvl6pPr>
            <a:lvl7pPr lvl="6">
              <a:spcBef>
                <a:spcPts val="0"/>
              </a:spcBef>
              <a:spcAft>
                <a:spcPts val="0"/>
              </a:spcAft>
              <a:buClr>
                <a:schemeClr val="dk1"/>
              </a:buClr>
              <a:buSzPts val="2800"/>
              <a:buFont typeface="Itim"/>
              <a:buNone/>
              <a:defRPr sz="2800" b="1">
                <a:solidFill>
                  <a:schemeClr val="dk1"/>
                </a:solidFill>
                <a:latin typeface="Itim"/>
                <a:ea typeface="Itim"/>
                <a:cs typeface="Itim"/>
                <a:sym typeface="Itim"/>
              </a:defRPr>
            </a:lvl7pPr>
            <a:lvl8pPr lvl="7">
              <a:spcBef>
                <a:spcPts val="0"/>
              </a:spcBef>
              <a:spcAft>
                <a:spcPts val="0"/>
              </a:spcAft>
              <a:buClr>
                <a:schemeClr val="dk1"/>
              </a:buClr>
              <a:buSzPts val="2800"/>
              <a:buFont typeface="Itim"/>
              <a:buNone/>
              <a:defRPr sz="2800" b="1">
                <a:solidFill>
                  <a:schemeClr val="dk1"/>
                </a:solidFill>
                <a:latin typeface="Itim"/>
                <a:ea typeface="Itim"/>
                <a:cs typeface="Itim"/>
                <a:sym typeface="Itim"/>
              </a:defRPr>
            </a:lvl8pPr>
            <a:lvl9pPr lvl="8">
              <a:spcBef>
                <a:spcPts val="0"/>
              </a:spcBef>
              <a:spcAft>
                <a:spcPts val="0"/>
              </a:spcAft>
              <a:buClr>
                <a:schemeClr val="dk1"/>
              </a:buClr>
              <a:buSzPts val="2800"/>
              <a:buFont typeface="Itim"/>
              <a:buNone/>
              <a:defRPr sz="2800" b="1">
                <a:solidFill>
                  <a:schemeClr val="dk1"/>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Muli"/>
              <a:buChar char="●"/>
              <a:defRPr sz="1600">
                <a:solidFill>
                  <a:schemeClr val="dk2"/>
                </a:solidFill>
                <a:latin typeface="Muli"/>
                <a:ea typeface="Muli"/>
                <a:cs typeface="Muli"/>
                <a:sym typeface="Muli"/>
              </a:defRPr>
            </a:lvl1pPr>
            <a:lvl2pPr marL="914400" lvl="1"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2pPr>
            <a:lvl3pPr marL="1371600" lvl="2"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3pPr>
            <a:lvl4pPr marL="1828800" lvl="3"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4pPr>
            <a:lvl5pPr marL="2286000" lvl="4"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5pPr>
            <a:lvl6pPr marL="2743200" lvl="5"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6pPr>
            <a:lvl7pPr marL="3200400" lvl="6"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7pPr>
            <a:lvl8pPr marL="3657600" lvl="7"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8pPr>
            <a:lvl9pPr marL="4114800" lvl="8" indent="-330200">
              <a:lnSpc>
                <a:spcPct val="115000"/>
              </a:lnSpc>
              <a:spcBef>
                <a:spcPts val="1600"/>
              </a:spcBef>
              <a:spcAft>
                <a:spcPts val="1600"/>
              </a:spcAft>
              <a:buClr>
                <a:schemeClr val="dk2"/>
              </a:buClr>
              <a:buSzPts val="1600"/>
              <a:buFont typeface="Muli"/>
              <a:buChar char="■"/>
              <a:defRPr sz="1600">
                <a:solidFill>
                  <a:schemeClr val="dk2"/>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9" r:id="rId5"/>
    <p:sldLayoutId id="2147483672" r:id="rId6"/>
    <p:sldLayoutId id="2147483676" r:id="rId7"/>
    <p:sldLayoutId id="214748367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zhainagul.ibraeva@quantum.edu.kz"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90"/>
        <p:cNvGrpSpPr/>
        <p:nvPr/>
      </p:nvGrpSpPr>
      <p:grpSpPr>
        <a:xfrm>
          <a:off x="0" y="0"/>
          <a:ext cx="0" cy="0"/>
          <a:chOff x="0" y="0"/>
          <a:chExt cx="0" cy="0"/>
        </a:xfrm>
      </p:grpSpPr>
      <p:sp>
        <p:nvSpPr>
          <p:cNvPr id="791" name="Google Shape;791;p29"/>
          <p:cNvSpPr txBox="1">
            <a:spLocks noGrp="1"/>
          </p:cNvSpPr>
          <p:nvPr>
            <p:ph type="ctrTitle"/>
          </p:nvPr>
        </p:nvSpPr>
        <p:spPr>
          <a:xfrm>
            <a:off x="2351850" y="1498850"/>
            <a:ext cx="4440300" cy="1447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smtClean="0"/>
              <a:t>L</a:t>
            </a:r>
            <a:r>
              <a:rPr lang="en" dirty="0" smtClean="0"/>
              <a:t>eading  teacher development</a:t>
            </a:r>
            <a:endParaRPr dirty="0"/>
          </a:p>
        </p:txBody>
      </p:sp>
      <p:sp>
        <p:nvSpPr>
          <p:cNvPr id="792" name="Google Shape;792;p29"/>
          <p:cNvSpPr txBox="1">
            <a:spLocks noGrp="1"/>
          </p:cNvSpPr>
          <p:nvPr>
            <p:ph type="subTitle" idx="1"/>
          </p:nvPr>
        </p:nvSpPr>
        <p:spPr>
          <a:xfrm>
            <a:off x="2351850" y="3287050"/>
            <a:ext cx="4440300" cy="35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lang="ru-RU" dirty="0" smtClean="0"/>
          </a:p>
          <a:p>
            <a:pPr marL="0" lvl="0" indent="0" algn="ctr" rtl="0">
              <a:spcBef>
                <a:spcPts val="0"/>
              </a:spcBef>
              <a:spcAft>
                <a:spcPts val="0"/>
              </a:spcAft>
              <a:buNone/>
            </a:pPr>
            <a:endParaRPr lang="ru-RU" dirty="0"/>
          </a:p>
          <a:p>
            <a:pPr marL="0" lvl="0" indent="0" algn="ctr" rtl="0">
              <a:spcBef>
                <a:spcPts val="0"/>
              </a:spcBef>
              <a:spcAft>
                <a:spcPts val="0"/>
              </a:spcAft>
              <a:buNone/>
            </a:pPr>
            <a:endParaRPr lang="ru-RU" dirty="0" smtClean="0"/>
          </a:p>
          <a:p>
            <a:pPr marL="0" lvl="0" indent="0" algn="ctr" rtl="0">
              <a:spcBef>
                <a:spcPts val="0"/>
              </a:spcBef>
              <a:spcAft>
                <a:spcPts val="0"/>
              </a:spcAft>
              <a:buNone/>
            </a:pPr>
            <a:endParaRPr dirty="0"/>
          </a:p>
        </p:txBody>
      </p:sp>
      <p:cxnSp>
        <p:nvCxnSpPr>
          <p:cNvPr id="793" name="Google Shape;793;p29"/>
          <p:cNvCxnSpPr/>
          <p:nvPr/>
        </p:nvCxnSpPr>
        <p:spPr>
          <a:xfrm>
            <a:off x="549375" y="-15925"/>
            <a:ext cx="0" cy="5159400"/>
          </a:xfrm>
          <a:prstGeom prst="straightConnector1">
            <a:avLst/>
          </a:prstGeom>
          <a:noFill/>
          <a:ln w="19050" cap="flat" cmpd="sng">
            <a:solidFill>
              <a:schemeClr val="dk2"/>
            </a:solidFill>
            <a:prstDash val="solid"/>
            <a:round/>
            <a:headEnd type="none" w="med" len="med"/>
            <a:tailEnd type="none" w="med" len="med"/>
          </a:ln>
        </p:spPr>
      </p:cxnSp>
      <p:cxnSp>
        <p:nvCxnSpPr>
          <p:cNvPr id="794" name="Google Shape;794;p29"/>
          <p:cNvCxnSpPr/>
          <p:nvPr/>
        </p:nvCxnSpPr>
        <p:spPr>
          <a:xfrm>
            <a:off x="716575" y="-15925"/>
            <a:ext cx="0" cy="5159400"/>
          </a:xfrm>
          <a:prstGeom prst="straightConnector1">
            <a:avLst/>
          </a:prstGeom>
          <a:noFill/>
          <a:ln w="19050" cap="flat" cmpd="sng">
            <a:solidFill>
              <a:schemeClr val="dk2"/>
            </a:solidFill>
            <a:prstDash val="solid"/>
            <a:round/>
            <a:headEnd type="none" w="med" len="med"/>
            <a:tailEnd type="none" w="med" len="med"/>
          </a:ln>
        </p:spPr>
      </p:cxnSp>
      <p:grpSp>
        <p:nvGrpSpPr>
          <p:cNvPr id="795" name="Google Shape;795;p29"/>
          <p:cNvGrpSpPr/>
          <p:nvPr/>
        </p:nvGrpSpPr>
        <p:grpSpPr>
          <a:xfrm>
            <a:off x="4796078" y="4434972"/>
            <a:ext cx="2310700" cy="320922"/>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29"/>
          <p:cNvSpPr/>
          <p:nvPr/>
        </p:nvSpPr>
        <p:spPr>
          <a:xfrm rot="489382">
            <a:off x="6587619" y="458135"/>
            <a:ext cx="932338" cy="512411"/>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6" name="Google Shape;806;p29"/>
          <p:cNvGrpSpPr/>
          <p:nvPr/>
        </p:nvGrpSpPr>
        <p:grpSpPr>
          <a:xfrm rot="6705569">
            <a:off x="797958" y="1349623"/>
            <a:ext cx="806638" cy="421735"/>
            <a:chOff x="1822875" y="1377000"/>
            <a:chExt cx="548075" cy="286550"/>
          </a:xfrm>
        </p:grpSpPr>
        <p:sp>
          <p:nvSpPr>
            <p:cNvPr id="807" name="Google Shape;807;p29"/>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p30"/>
          <p:cNvGrpSpPr/>
          <p:nvPr/>
        </p:nvGrpSpPr>
        <p:grpSpPr>
          <a:xfrm>
            <a:off x="699619" y="910975"/>
            <a:ext cx="4356480" cy="176025"/>
            <a:chOff x="4345425" y="2175475"/>
            <a:chExt cx="800750" cy="176025"/>
          </a:xfrm>
        </p:grpSpPr>
        <p:sp>
          <p:nvSpPr>
            <p:cNvPr id="821" name="Google Shape;821;p3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30"/>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p>
            <a:r>
              <a:rPr lang="en-GB" sz="3200" dirty="0" smtClean="0">
                <a:solidFill>
                  <a:srgbClr val="002060"/>
                </a:solidFill>
              </a:rPr>
              <a:t>Cont’d  </a:t>
            </a:r>
            <a:r>
              <a:rPr lang="en-GB" sz="3200" dirty="0">
                <a:solidFill>
                  <a:srgbClr val="002060"/>
                </a:solidFill>
              </a:rPr>
              <a:t/>
            </a:r>
            <a:br>
              <a:rPr lang="en-GB" sz="3200" dirty="0">
                <a:solidFill>
                  <a:srgbClr val="002060"/>
                </a:solidFill>
              </a:rPr>
            </a:br>
            <a:endParaRPr dirty="0"/>
          </a:p>
        </p:txBody>
      </p:sp>
      <p:sp>
        <p:nvSpPr>
          <p:cNvPr id="824" name="Google Shape;824;p30"/>
          <p:cNvSpPr txBox="1">
            <a:spLocks noGrp="1"/>
          </p:cNvSpPr>
          <p:nvPr>
            <p:ph type="body" idx="1"/>
          </p:nvPr>
        </p:nvSpPr>
        <p:spPr>
          <a:xfrm>
            <a:off x="720000" y="1246924"/>
            <a:ext cx="7704000" cy="3440100"/>
          </a:xfrm>
          <a:prstGeom prst="rect">
            <a:avLst/>
          </a:prstGeom>
        </p:spPr>
        <p:txBody>
          <a:bodyPr spcFirstLastPara="1" wrap="square" lIns="91425" tIns="91425" rIns="91425" bIns="91425" anchor="t" anchorCtr="0">
            <a:noAutofit/>
          </a:bodyPr>
          <a:lstStyle/>
          <a:p>
            <a:pPr marL="342900" indent="-342900">
              <a:buFont typeface="Arial" panose="020B0604020202020204" pitchFamily="34" charset="0"/>
              <a:buChar char="•"/>
            </a:pPr>
            <a:r>
              <a:rPr lang="en-GB" sz="2000" dirty="0"/>
              <a:t>Commitment of the organization where the individual is employed. </a:t>
            </a:r>
          </a:p>
          <a:p>
            <a:pPr marL="342900" indent="-342900">
              <a:buFont typeface="Arial" panose="020B0604020202020204" pitchFamily="34" charset="0"/>
              <a:buChar char="•"/>
            </a:pPr>
            <a:r>
              <a:rPr lang="en-GB" sz="2000" dirty="0"/>
              <a:t>CPD implies both the commitment of the individual and the commitment of the institution. </a:t>
            </a:r>
          </a:p>
          <a:p>
            <a:pPr marL="342900" indent="-342900">
              <a:buFont typeface="Arial" panose="020B0604020202020204" pitchFamily="34" charset="0"/>
              <a:buChar char="•"/>
            </a:pPr>
            <a:r>
              <a:rPr lang="en-GB" sz="2000" dirty="0"/>
              <a:t>Teacher Development can be regarded as more or less a voluntary activity but CPD is much more a requirement for all employees of a given organization, the aim of which is to benefit not only the individual but also the organization and, ultimately, the profession as a whole. </a:t>
            </a:r>
          </a:p>
          <a:p>
            <a:pPr marL="342900" indent="-342900">
              <a:buFont typeface="Arial" panose="020B0604020202020204" pitchFamily="34" charset="0"/>
              <a:buChar char="•"/>
            </a:pPr>
            <a:r>
              <a:rPr lang="en-GB" sz="2000" dirty="0"/>
              <a:t>In order to implement CPD the individual teacher makes a commitment to develop and move in some way and that commitment is endorsed and actively supported by the organization.</a:t>
            </a:r>
            <a:endParaRPr lang="en-GB" sz="2000" dirty="0">
              <a:solidFill>
                <a:srgbClr val="002060"/>
              </a:solidFill>
            </a:endParaRPr>
          </a:p>
          <a:p>
            <a:pPr marL="152400" indent="0">
              <a:buNone/>
            </a:pPr>
            <a:r>
              <a:rPr lang="en-GB" dirty="0">
                <a:solidFill>
                  <a:srgbClr val="002060"/>
                </a:solidFill>
              </a:rPr>
              <a:t/>
            </a:r>
            <a:br>
              <a:rPr lang="en-GB" dirty="0">
                <a:solidFill>
                  <a:srgbClr val="002060"/>
                </a:solidFill>
              </a:rPr>
            </a:br>
            <a:endParaRPr dirty="0"/>
          </a:p>
        </p:txBody>
      </p:sp>
      <p:grpSp>
        <p:nvGrpSpPr>
          <p:cNvPr id="825" name="Google Shape;825;p30"/>
          <p:cNvGrpSpPr/>
          <p:nvPr/>
        </p:nvGrpSpPr>
        <p:grpSpPr>
          <a:xfrm rot="1461682">
            <a:off x="6430662" y="541522"/>
            <a:ext cx="2743443" cy="1090954"/>
            <a:chOff x="4038775" y="3369325"/>
            <a:chExt cx="1789725" cy="711700"/>
          </a:xfrm>
        </p:grpSpPr>
        <p:sp>
          <p:nvSpPr>
            <p:cNvPr id="826" name="Google Shape;826;p30"/>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2695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p30"/>
          <p:cNvGrpSpPr/>
          <p:nvPr/>
        </p:nvGrpSpPr>
        <p:grpSpPr>
          <a:xfrm>
            <a:off x="699619" y="910975"/>
            <a:ext cx="4356480" cy="176025"/>
            <a:chOff x="4345425" y="2175475"/>
            <a:chExt cx="800750" cy="176025"/>
          </a:xfrm>
        </p:grpSpPr>
        <p:sp>
          <p:nvSpPr>
            <p:cNvPr id="821" name="Google Shape;821;p3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30"/>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p>
            <a:r>
              <a:rPr lang="en-GB" sz="3200" dirty="0">
                <a:solidFill>
                  <a:srgbClr val="002060"/>
                </a:solidFill>
              </a:rPr>
              <a:t>Leading Teacher Development </a:t>
            </a:r>
            <a:br>
              <a:rPr lang="en-GB" sz="3200" dirty="0">
                <a:solidFill>
                  <a:srgbClr val="002060"/>
                </a:solidFill>
              </a:rPr>
            </a:br>
            <a:endParaRPr dirty="0"/>
          </a:p>
        </p:txBody>
      </p:sp>
      <p:sp>
        <p:nvSpPr>
          <p:cNvPr id="824" name="Google Shape;824;p30"/>
          <p:cNvSpPr txBox="1">
            <a:spLocks noGrp="1"/>
          </p:cNvSpPr>
          <p:nvPr>
            <p:ph type="body" idx="1"/>
          </p:nvPr>
        </p:nvSpPr>
        <p:spPr>
          <a:xfrm>
            <a:off x="720000" y="1246924"/>
            <a:ext cx="7704000" cy="3440100"/>
          </a:xfrm>
          <a:prstGeom prst="rect">
            <a:avLst/>
          </a:prstGeom>
        </p:spPr>
        <p:txBody>
          <a:bodyPr spcFirstLastPara="1" wrap="square" lIns="91425" tIns="91425" rIns="91425" bIns="91425" anchor="t" anchorCtr="0">
            <a:noAutofit/>
          </a:bodyPr>
          <a:lstStyle/>
          <a:p>
            <a:r>
              <a:rPr lang="en-GB" sz="1800" b="1" u="sng" dirty="0">
                <a:solidFill>
                  <a:srgbClr val="002060"/>
                </a:solidFill>
              </a:rPr>
              <a:t>Activity 3: </a:t>
            </a:r>
            <a:r>
              <a:rPr lang="en-GB" sz="1800" dirty="0">
                <a:solidFill>
                  <a:srgbClr val="002060"/>
                </a:solidFill>
              </a:rPr>
              <a:t>20-minute activity.</a:t>
            </a:r>
          </a:p>
          <a:p>
            <a:r>
              <a:rPr lang="en-GB" sz="1800" dirty="0">
                <a:solidFill>
                  <a:srgbClr val="002060"/>
                </a:solidFill>
              </a:rPr>
              <a:t>Work in groups of four. One person should be the reporter, noting the conclusions of the group for later reporting.</a:t>
            </a:r>
          </a:p>
          <a:p>
            <a:r>
              <a:rPr lang="en-GB" sz="1800" dirty="0">
                <a:solidFill>
                  <a:srgbClr val="002060"/>
                </a:solidFill>
              </a:rPr>
              <a:t/>
            </a:r>
            <a:br>
              <a:rPr lang="en-GB" sz="1800" dirty="0">
                <a:solidFill>
                  <a:srgbClr val="002060"/>
                </a:solidFill>
              </a:rPr>
            </a:br>
            <a:r>
              <a:rPr lang="en-GB" sz="1800" dirty="0">
                <a:solidFill>
                  <a:srgbClr val="002060"/>
                </a:solidFill>
              </a:rPr>
              <a:t>Discuss:</a:t>
            </a:r>
          </a:p>
          <a:p>
            <a:endParaRPr lang="en-GB" sz="1800" dirty="0">
              <a:solidFill>
                <a:srgbClr val="002060"/>
              </a:solidFill>
            </a:endParaRPr>
          </a:p>
          <a:p>
            <a:pPr marL="514350" indent="-514350">
              <a:buFont typeface="+mj-lt"/>
              <a:buAutoNum type="alphaLcParenR"/>
            </a:pPr>
            <a:r>
              <a:rPr lang="en-GB" sz="1800" i="1" dirty="0">
                <a:solidFill>
                  <a:srgbClr val="002060"/>
                </a:solidFill>
              </a:rPr>
              <a:t>How important is CPD to (</a:t>
            </a:r>
            <a:r>
              <a:rPr lang="en-GB" sz="1800" i="1" dirty="0" err="1">
                <a:solidFill>
                  <a:srgbClr val="002060"/>
                </a:solidFill>
              </a:rPr>
              <a:t>i</a:t>
            </a:r>
            <a:r>
              <a:rPr lang="en-GB" sz="1800" i="1" dirty="0">
                <a:solidFill>
                  <a:srgbClr val="002060"/>
                </a:solidFill>
              </a:rPr>
              <a:t>) the teacher (ii) the organisation?</a:t>
            </a:r>
          </a:p>
          <a:p>
            <a:pPr marL="514350" indent="-514350">
              <a:buFont typeface="+mj-lt"/>
              <a:buAutoNum type="alphaLcParenR"/>
            </a:pPr>
            <a:r>
              <a:rPr lang="en-GB" sz="1800" i="1" dirty="0">
                <a:solidFill>
                  <a:srgbClr val="002060"/>
                </a:solidFill>
              </a:rPr>
              <a:t>What kinds of activities are valid development activities which an organisation (</a:t>
            </a:r>
            <a:r>
              <a:rPr lang="en-GB" sz="1800" i="1" dirty="0" err="1">
                <a:solidFill>
                  <a:srgbClr val="002060"/>
                </a:solidFill>
              </a:rPr>
              <a:t>eg</a:t>
            </a:r>
            <a:r>
              <a:rPr lang="en-GB" sz="1800" i="1" dirty="0">
                <a:solidFill>
                  <a:srgbClr val="002060"/>
                </a:solidFill>
              </a:rPr>
              <a:t> a school) might support?</a:t>
            </a:r>
          </a:p>
          <a:p>
            <a:pPr marL="514350" indent="-514350">
              <a:buFont typeface="+mj-lt"/>
              <a:buAutoNum type="alphaLcParenR"/>
            </a:pPr>
            <a:r>
              <a:rPr lang="en-GB" sz="1800" i="1" dirty="0">
                <a:solidFill>
                  <a:srgbClr val="002060"/>
                </a:solidFill>
              </a:rPr>
              <a:t>What proportion of a teacher’s time during the year should be devoted to CPD activities? </a:t>
            </a:r>
          </a:p>
          <a:p>
            <a:pPr marL="514350" indent="-514350">
              <a:buFont typeface="+mj-lt"/>
              <a:buAutoNum type="alphaLcParenR"/>
            </a:pPr>
            <a:r>
              <a:rPr lang="en-GB" sz="1800" i="1" dirty="0">
                <a:solidFill>
                  <a:srgbClr val="002060"/>
                </a:solidFill>
              </a:rPr>
              <a:t>How can an organisation support each individual teacher’s CPD?</a:t>
            </a:r>
            <a:r>
              <a:rPr lang="en-GB" sz="1800" dirty="0">
                <a:solidFill>
                  <a:srgbClr val="002060"/>
                </a:solidFill>
              </a:rPr>
              <a:t/>
            </a:r>
            <a:br>
              <a:rPr lang="en-GB" sz="1800" dirty="0">
                <a:solidFill>
                  <a:srgbClr val="002060"/>
                </a:solidFill>
              </a:rPr>
            </a:br>
            <a:r>
              <a:rPr lang="en-GB" sz="1800" dirty="0">
                <a:solidFill>
                  <a:srgbClr val="002060"/>
                </a:solidFill>
              </a:rPr>
              <a:t/>
            </a:r>
            <a:br>
              <a:rPr lang="en-GB" sz="1800" dirty="0">
                <a:solidFill>
                  <a:srgbClr val="002060"/>
                </a:solidFill>
              </a:rPr>
            </a:br>
            <a:r>
              <a:rPr lang="en-GB" sz="1800" dirty="0" smtClean="0">
                <a:solidFill>
                  <a:srgbClr val="002060"/>
                </a:solidFill>
              </a:rPr>
              <a:t> </a:t>
            </a:r>
            <a:r>
              <a:rPr lang="en-GB" sz="1800" i="1" dirty="0">
                <a:solidFill>
                  <a:srgbClr val="002060"/>
                </a:solidFill>
              </a:rPr>
              <a:t>[feedback]</a:t>
            </a:r>
            <a:endParaRPr lang="en-GB" sz="1800" dirty="0">
              <a:solidFill>
                <a:srgbClr val="002060"/>
              </a:solidFill>
            </a:endParaRPr>
          </a:p>
          <a:p>
            <a:r>
              <a:rPr lang="en-GB" dirty="0">
                <a:solidFill>
                  <a:srgbClr val="002060"/>
                </a:solidFill>
              </a:rPr>
              <a:t/>
            </a:r>
            <a:br>
              <a:rPr lang="en-GB" dirty="0">
                <a:solidFill>
                  <a:srgbClr val="002060"/>
                </a:solidFill>
              </a:rPr>
            </a:br>
            <a:endParaRPr dirty="0"/>
          </a:p>
        </p:txBody>
      </p:sp>
      <p:grpSp>
        <p:nvGrpSpPr>
          <p:cNvPr id="825" name="Google Shape;825;p30"/>
          <p:cNvGrpSpPr/>
          <p:nvPr/>
        </p:nvGrpSpPr>
        <p:grpSpPr>
          <a:xfrm rot="1461682">
            <a:off x="7211497" y="174521"/>
            <a:ext cx="2743443" cy="1090954"/>
            <a:chOff x="4038775" y="3369325"/>
            <a:chExt cx="1789725" cy="711700"/>
          </a:xfrm>
        </p:grpSpPr>
        <p:sp>
          <p:nvSpPr>
            <p:cNvPr id="826" name="Google Shape;826;p30"/>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14808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p30"/>
          <p:cNvGrpSpPr/>
          <p:nvPr/>
        </p:nvGrpSpPr>
        <p:grpSpPr>
          <a:xfrm>
            <a:off x="699619" y="910975"/>
            <a:ext cx="4356480" cy="176025"/>
            <a:chOff x="4345425" y="2175475"/>
            <a:chExt cx="800750" cy="176025"/>
          </a:xfrm>
        </p:grpSpPr>
        <p:sp>
          <p:nvSpPr>
            <p:cNvPr id="821" name="Google Shape;821;p3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30"/>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p>
            <a:r>
              <a:rPr lang="en-GB" sz="3200" dirty="0" smtClean="0">
                <a:solidFill>
                  <a:srgbClr val="002060"/>
                </a:solidFill>
              </a:rPr>
              <a:t>  </a:t>
            </a:r>
            <a:r>
              <a:rPr lang="en-GB" sz="2000" dirty="0">
                <a:solidFill>
                  <a:srgbClr val="002060"/>
                </a:solidFill>
              </a:rPr>
              <a:t>What kinds of activities are valid development activities which an organisation (</a:t>
            </a:r>
            <a:r>
              <a:rPr lang="en-GB" sz="2000" dirty="0" err="1">
                <a:solidFill>
                  <a:srgbClr val="002060"/>
                </a:solidFill>
              </a:rPr>
              <a:t>eg</a:t>
            </a:r>
            <a:r>
              <a:rPr lang="en-GB" sz="2000" dirty="0">
                <a:solidFill>
                  <a:srgbClr val="002060"/>
                </a:solidFill>
              </a:rPr>
              <a:t> a school) might support?</a:t>
            </a:r>
            <a:br>
              <a:rPr lang="en-GB" sz="2000" dirty="0">
                <a:solidFill>
                  <a:srgbClr val="002060"/>
                </a:solidFill>
              </a:rPr>
            </a:br>
            <a:r>
              <a:rPr lang="en-GB" sz="2000" dirty="0">
                <a:solidFill>
                  <a:srgbClr val="002060"/>
                </a:solidFill>
              </a:rPr>
              <a:t/>
            </a:r>
            <a:br>
              <a:rPr lang="en-GB" sz="2000" dirty="0">
                <a:solidFill>
                  <a:srgbClr val="002060"/>
                </a:solidFill>
              </a:rPr>
            </a:br>
            <a:endParaRPr sz="2000" dirty="0"/>
          </a:p>
        </p:txBody>
      </p:sp>
      <p:sp>
        <p:nvSpPr>
          <p:cNvPr id="824" name="Google Shape;824;p30"/>
          <p:cNvSpPr txBox="1">
            <a:spLocks noGrp="1"/>
          </p:cNvSpPr>
          <p:nvPr>
            <p:ph type="body" idx="1"/>
          </p:nvPr>
        </p:nvSpPr>
        <p:spPr>
          <a:xfrm>
            <a:off x="720000" y="1246924"/>
            <a:ext cx="7704000" cy="3440100"/>
          </a:xfrm>
          <a:prstGeom prst="rect">
            <a:avLst/>
          </a:prstGeom>
        </p:spPr>
        <p:txBody>
          <a:bodyPr spcFirstLastPara="1" wrap="square" lIns="91425" tIns="91425" rIns="91425" bIns="91425" anchor="t" anchorCtr="0">
            <a:noAutofit/>
          </a:bodyPr>
          <a:lstStyle/>
          <a:p>
            <a:endParaRPr lang="en-GB" sz="2000" dirty="0"/>
          </a:p>
          <a:p>
            <a:pPr marL="342900" indent="-342900">
              <a:buFont typeface="Arial" panose="020B0604020202020204" pitchFamily="34" charset="0"/>
              <a:buChar char="•"/>
            </a:pPr>
            <a:r>
              <a:rPr lang="en-GB" sz="2000" dirty="0"/>
              <a:t>attending external events such as workshops, seminars or conferences, </a:t>
            </a:r>
          </a:p>
          <a:p>
            <a:pPr marL="342900" indent="-342900">
              <a:buFont typeface="Arial" panose="020B0604020202020204" pitchFamily="34" charset="0"/>
              <a:buChar char="•"/>
            </a:pPr>
            <a:r>
              <a:rPr lang="en-GB" sz="2000" dirty="0"/>
              <a:t>following a specialized training course</a:t>
            </a:r>
          </a:p>
          <a:p>
            <a:pPr marL="342900" indent="-342900">
              <a:buFont typeface="Arial" panose="020B0604020202020204" pitchFamily="34" charset="0"/>
              <a:buChar char="•"/>
            </a:pPr>
            <a:r>
              <a:rPr lang="en-GB" sz="2000" dirty="0"/>
              <a:t>getting a higher qualification</a:t>
            </a:r>
          </a:p>
          <a:p>
            <a:pPr marL="342900" indent="-342900">
              <a:buFont typeface="Arial" panose="020B0604020202020204" pitchFamily="34" charset="0"/>
              <a:buChar char="•"/>
            </a:pPr>
            <a:r>
              <a:rPr lang="en-GB" sz="2000" dirty="0"/>
              <a:t>becoming a member of a Special Interest Group (for example, the IATEFL Pronunciation SIG)</a:t>
            </a:r>
          </a:p>
          <a:p>
            <a:pPr marL="342900" indent="-342900">
              <a:buFont typeface="Arial" panose="020B0604020202020204" pitchFamily="34" charset="0"/>
              <a:buChar char="•"/>
            </a:pPr>
            <a:r>
              <a:rPr lang="en-GB" sz="2000" dirty="0"/>
              <a:t>leading in-house and external workshops and seminar</a:t>
            </a:r>
          </a:p>
          <a:p>
            <a:pPr marL="342900" indent="-342900">
              <a:buFont typeface="Arial" panose="020B0604020202020204" pitchFamily="34" charset="0"/>
              <a:buChar char="•"/>
            </a:pPr>
            <a:r>
              <a:rPr lang="en-GB" sz="2000" dirty="0"/>
              <a:t>writing teaching materials</a:t>
            </a:r>
          </a:p>
          <a:p>
            <a:pPr marL="342900" indent="-342900">
              <a:buFont typeface="Arial" panose="020B0604020202020204" pitchFamily="34" charset="0"/>
              <a:buChar char="•"/>
            </a:pPr>
            <a:r>
              <a:rPr lang="en-GB" sz="2000" dirty="0"/>
              <a:t>publishing articles </a:t>
            </a:r>
          </a:p>
          <a:p>
            <a:pPr marL="342900" indent="-342900">
              <a:buFont typeface="Arial" panose="020B0604020202020204" pitchFamily="34" charset="0"/>
              <a:buChar char="•"/>
            </a:pPr>
            <a:r>
              <a:rPr lang="en-GB" sz="2000" dirty="0"/>
              <a:t>becoming more informed about current literature on language teaching and linguistics</a:t>
            </a:r>
          </a:p>
          <a:p>
            <a:pPr marL="342900" indent="-342900">
              <a:buFont typeface="Arial" panose="020B0604020202020204" pitchFamily="34" charset="0"/>
              <a:buChar char="•"/>
            </a:pPr>
            <a:r>
              <a:rPr lang="en-GB" sz="2000" dirty="0"/>
              <a:t>observing other teachers and being observed oneself</a:t>
            </a:r>
            <a:r>
              <a:rPr lang="en-GB" sz="2000" dirty="0" smtClean="0"/>
              <a:t>.</a:t>
            </a:r>
          </a:p>
          <a:p>
            <a:pPr marL="342900" indent="-342900">
              <a:buFont typeface="Arial" panose="020B0604020202020204" pitchFamily="34" charset="0"/>
              <a:buChar char="•"/>
            </a:pPr>
            <a:r>
              <a:rPr lang="en-GB" sz="2000" dirty="0" smtClean="0">
                <a:solidFill>
                  <a:schemeClr val="bg2"/>
                </a:solidFill>
              </a:rPr>
              <a:t>Continue the list</a:t>
            </a:r>
            <a:endParaRPr lang="en-GB" sz="3600" dirty="0">
              <a:solidFill>
                <a:schemeClr val="bg2"/>
              </a:solidFill>
            </a:endParaRPr>
          </a:p>
          <a:p>
            <a:pPr marL="152400" indent="0">
              <a:buNone/>
            </a:pPr>
            <a:r>
              <a:rPr lang="en-GB" dirty="0">
                <a:solidFill>
                  <a:srgbClr val="002060"/>
                </a:solidFill>
              </a:rPr>
              <a:t/>
            </a:r>
            <a:br>
              <a:rPr lang="en-GB" dirty="0">
                <a:solidFill>
                  <a:srgbClr val="002060"/>
                </a:solidFill>
              </a:rPr>
            </a:br>
            <a:endParaRPr dirty="0"/>
          </a:p>
        </p:txBody>
      </p:sp>
      <p:grpSp>
        <p:nvGrpSpPr>
          <p:cNvPr id="825" name="Google Shape;825;p30"/>
          <p:cNvGrpSpPr/>
          <p:nvPr/>
        </p:nvGrpSpPr>
        <p:grpSpPr>
          <a:xfrm rot="1461682">
            <a:off x="7211497" y="174521"/>
            <a:ext cx="2743443" cy="1090954"/>
            <a:chOff x="4038775" y="3369325"/>
            <a:chExt cx="1789725" cy="711700"/>
          </a:xfrm>
        </p:grpSpPr>
        <p:sp>
          <p:nvSpPr>
            <p:cNvPr id="826" name="Google Shape;826;p30"/>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812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Zhainagul</a:t>
            </a:r>
            <a:r>
              <a:rPr lang="en-US" dirty="0" smtClean="0"/>
              <a:t> </a:t>
            </a:r>
            <a:r>
              <a:rPr lang="en-US" dirty="0" err="1" smtClean="0"/>
              <a:t>Ibrayeva</a:t>
            </a:r>
            <a:endParaRPr lang="ru-RU" dirty="0"/>
          </a:p>
        </p:txBody>
      </p:sp>
      <p:sp>
        <p:nvSpPr>
          <p:cNvPr id="3" name="Содержимое 2"/>
          <p:cNvSpPr>
            <a:spLocks noGrp="1"/>
          </p:cNvSpPr>
          <p:nvPr>
            <p:ph idx="1"/>
          </p:nvPr>
        </p:nvSpPr>
        <p:spPr>
          <a:xfrm>
            <a:off x="720000" y="1428109"/>
            <a:ext cx="6195150" cy="3519906"/>
          </a:xfrm>
        </p:spPr>
        <p:txBody>
          <a:bodyPr>
            <a:normAutofit fontScale="62500" lnSpcReduction="20000"/>
          </a:bodyPr>
          <a:lstStyle/>
          <a:p>
            <a:pPr>
              <a:buNone/>
            </a:pPr>
            <a:endParaRPr lang="en-US" sz="2100" b="1" dirty="0">
              <a:cs typeface="Times New Roman" pitchFamily="18" charset="0"/>
            </a:endParaRPr>
          </a:p>
          <a:p>
            <a:pPr>
              <a:buNone/>
            </a:pPr>
            <a:endParaRPr lang="en-US" sz="2100" b="1" dirty="0">
              <a:cs typeface="Times New Roman" pitchFamily="18" charset="0"/>
            </a:endParaRPr>
          </a:p>
          <a:p>
            <a:pPr>
              <a:buNone/>
            </a:pPr>
            <a:r>
              <a:rPr lang="en-US" sz="2200" b="1" dirty="0">
                <a:cs typeface="Times New Roman" pitchFamily="18" charset="0"/>
              </a:rPr>
              <a:t>- English teacher at Quantum STEM </a:t>
            </a:r>
            <a:r>
              <a:rPr lang="en-US" sz="2200" b="1" dirty="0" smtClean="0">
                <a:cs typeface="Times New Roman" pitchFamily="18" charset="0"/>
              </a:rPr>
              <a:t>school in </a:t>
            </a:r>
            <a:r>
              <a:rPr lang="en-US" sz="2200" b="1" dirty="0" err="1" smtClean="0">
                <a:cs typeface="Times New Roman" pitchFamily="18" charset="0"/>
              </a:rPr>
              <a:t>Nur</a:t>
            </a:r>
            <a:r>
              <a:rPr lang="en-US" sz="2200" b="1" dirty="0">
                <a:cs typeface="Times New Roman" pitchFamily="18" charset="0"/>
              </a:rPr>
              <a:t>-</a:t>
            </a:r>
            <a:r>
              <a:rPr lang="en-US" sz="2200" b="1" dirty="0" smtClean="0">
                <a:cs typeface="Times New Roman" pitchFamily="18" charset="0"/>
              </a:rPr>
              <a:t>Sultan</a:t>
            </a:r>
            <a:endParaRPr lang="en-US" sz="2200" b="1" dirty="0">
              <a:cs typeface="Times New Roman" pitchFamily="18" charset="0"/>
            </a:endParaRPr>
          </a:p>
          <a:p>
            <a:pPr>
              <a:buNone/>
            </a:pPr>
            <a:r>
              <a:rPr lang="en-US" sz="2200" b="1" dirty="0">
                <a:cs typeface="Times New Roman" pitchFamily="18" charset="0"/>
              </a:rPr>
              <a:t>- Master of Pedagogical  Sciences </a:t>
            </a:r>
          </a:p>
          <a:p>
            <a:pPr>
              <a:buFontTx/>
              <a:buChar char="-"/>
            </a:pPr>
            <a:r>
              <a:rPr lang="en-US" sz="2200" b="1" dirty="0" smtClean="0">
                <a:cs typeface="Times New Roman" pitchFamily="18" charset="0"/>
              </a:rPr>
              <a:t>Trainer </a:t>
            </a:r>
            <a:r>
              <a:rPr lang="en-US" sz="2200" b="1" dirty="0">
                <a:cs typeface="Times New Roman" pitchFamily="18" charset="0"/>
              </a:rPr>
              <a:t>of the updated English </a:t>
            </a:r>
            <a:r>
              <a:rPr lang="en-US" sz="2200" b="1" dirty="0" smtClean="0">
                <a:cs typeface="Times New Roman" pitchFamily="18" charset="0"/>
              </a:rPr>
              <a:t>curriculum</a:t>
            </a:r>
          </a:p>
          <a:p>
            <a:pPr>
              <a:buFontTx/>
              <a:buChar char="-"/>
            </a:pPr>
            <a:r>
              <a:rPr lang="en-US" sz="2200" b="1" dirty="0" smtClean="0">
                <a:cs typeface="Times New Roman" pitchFamily="18" charset="0"/>
              </a:rPr>
              <a:t>CLIL Trainer</a:t>
            </a:r>
          </a:p>
          <a:p>
            <a:pPr>
              <a:buFontTx/>
              <a:buChar char="-"/>
            </a:pPr>
            <a:r>
              <a:rPr lang="en-US" sz="2200" b="1" dirty="0" smtClean="0">
                <a:cs typeface="Times New Roman" pitchFamily="18" charset="0"/>
              </a:rPr>
              <a:t>International certificates:</a:t>
            </a:r>
            <a:endParaRPr lang="en-US" sz="2200" b="1" dirty="0">
              <a:cs typeface="Times New Roman" pitchFamily="18" charset="0"/>
            </a:endParaRPr>
          </a:p>
          <a:p>
            <a:pPr>
              <a:buNone/>
            </a:pPr>
            <a:r>
              <a:rPr lang="en-US" sz="2200" b="1" i="1" dirty="0">
                <a:cs typeface="Times New Roman" pitchFamily="18" charset="0"/>
              </a:rPr>
              <a:t>TKT</a:t>
            </a:r>
          </a:p>
          <a:p>
            <a:pPr>
              <a:buNone/>
            </a:pPr>
            <a:r>
              <a:rPr lang="en-US" sz="2200" b="1" i="1" dirty="0">
                <a:cs typeface="Times New Roman" pitchFamily="18" charset="0"/>
              </a:rPr>
              <a:t>CELTA </a:t>
            </a:r>
          </a:p>
          <a:p>
            <a:pPr>
              <a:buNone/>
            </a:pPr>
            <a:r>
              <a:rPr lang="en-US" sz="2200" b="1" i="1" dirty="0">
                <a:cs typeface="Times New Roman" pitchFamily="18" charset="0"/>
              </a:rPr>
              <a:t>Train the Trainer (TTT)</a:t>
            </a:r>
          </a:p>
          <a:p>
            <a:pPr>
              <a:buNone/>
            </a:pPr>
            <a:r>
              <a:rPr lang="en-US" sz="2200" b="1" dirty="0" smtClean="0">
                <a:cs typeface="Times New Roman" pitchFamily="18" charset="0"/>
              </a:rPr>
              <a:t>- Owner </a:t>
            </a:r>
            <a:r>
              <a:rPr lang="en-US" sz="2200" b="1" dirty="0">
                <a:cs typeface="Times New Roman" pitchFamily="18" charset="0"/>
              </a:rPr>
              <a:t>of a</a:t>
            </a:r>
            <a:r>
              <a:rPr lang="en-US" sz="2200" b="1" dirty="0" smtClean="0">
                <a:cs typeface="Times New Roman" pitchFamily="18" charset="0"/>
              </a:rPr>
              <a:t> </a:t>
            </a:r>
            <a:r>
              <a:rPr lang="en-US" sz="2200" b="1" dirty="0">
                <a:cs typeface="Times New Roman" pitchFamily="18" charset="0"/>
              </a:rPr>
              <a:t>language school</a:t>
            </a:r>
          </a:p>
          <a:p>
            <a:pPr>
              <a:buNone/>
            </a:pPr>
            <a:r>
              <a:rPr lang="en-US" sz="2200" b="1" dirty="0">
                <a:cs typeface="Times New Roman" pitchFamily="18" charset="0"/>
              </a:rPr>
              <a:t> </a:t>
            </a:r>
            <a:r>
              <a:rPr lang="en-US" sz="2200" b="1" dirty="0" smtClean="0">
                <a:cs typeface="Times New Roman" pitchFamily="18" charset="0"/>
              </a:rPr>
              <a:t>‘Unicorn </a:t>
            </a:r>
            <a:r>
              <a:rPr lang="en-US" sz="2200" b="1" dirty="0">
                <a:cs typeface="Times New Roman" pitchFamily="18" charset="0"/>
              </a:rPr>
              <a:t>Language </a:t>
            </a:r>
            <a:r>
              <a:rPr lang="en-US" sz="2200" b="1" dirty="0" smtClean="0">
                <a:cs typeface="Times New Roman" pitchFamily="18" charset="0"/>
              </a:rPr>
              <a:t>School’ </a:t>
            </a:r>
            <a:r>
              <a:rPr lang="en-US" sz="2200" b="1" dirty="0">
                <a:cs typeface="Times New Roman" pitchFamily="18" charset="0"/>
              </a:rPr>
              <a:t>in </a:t>
            </a:r>
            <a:r>
              <a:rPr lang="en-US" sz="2200" b="1" dirty="0" err="1" smtClean="0">
                <a:cs typeface="Times New Roman" pitchFamily="18" charset="0"/>
              </a:rPr>
              <a:t>Nur</a:t>
            </a:r>
            <a:r>
              <a:rPr lang="en-US" sz="2200" b="1" dirty="0" smtClean="0">
                <a:cs typeface="Times New Roman" pitchFamily="18" charset="0"/>
              </a:rPr>
              <a:t>-Sultan</a:t>
            </a:r>
            <a:endParaRPr lang="en-US" sz="2200" b="1" dirty="0">
              <a:cs typeface="Times New Roman" pitchFamily="18" charset="0"/>
            </a:endParaRPr>
          </a:p>
          <a:p>
            <a:pPr>
              <a:buNone/>
            </a:pPr>
            <a:r>
              <a:rPr lang="en-US" sz="2200" b="1" dirty="0" smtClean="0">
                <a:cs typeface="Times New Roman" pitchFamily="18" charset="0"/>
              </a:rPr>
              <a:t>- MA in TESL instructor in Kazakhstan</a:t>
            </a:r>
          </a:p>
          <a:p>
            <a:pPr marL="127000" indent="0">
              <a:buNone/>
            </a:pPr>
            <a:r>
              <a:rPr lang="en-US" sz="2200" b="1" dirty="0" smtClean="0">
                <a:cs typeface="Times New Roman" pitchFamily="18" charset="0"/>
              </a:rPr>
              <a:t> (faculty member of Webster University, St. Louis, Missouri, USA)</a:t>
            </a:r>
          </a:p>
          <a:p>
            <a:pPr marL="127000" indent="0" algn="r">
              <a:buNone/>
            </a:pPr>
            <a:endParaRPr lang="en-US" sz="1800" b="1" i="1" dirty="0" smtClean="0">
              <a:cs typeface="Times New Roman" pitchFamily="18" charset="0"/>
              <a:hlinkClick r:id="rId2"/>
            </a:endParaRPr>
          </a:p>
          <a:p>
            <a:pPr marL="127000" indent="0" algn="r">
              <a:buNone/>
            </a:pPr>
            <a:r>
              <a:rPr lang="en-US" sz="1800" b="1" i="1" dirty="0" smtClean="0">
                <a:cs typeface="Times New Roman" pitchFamily="18" charset="0"/>
                <a:hlinkClick r:id="rId2"/>
              </a:rPr>
              <a:t>zhainagul.ibraeva@quantum.edu.kz</a:t>
            </a:r>
            <a:endParaRPr lang="en-US" sz="1800" b="1" i="1" dirty="0" smtClean="0">
              <a:cs typeface="Times New Roman" pitchFamily="18" charset="0"/>
            </a:endParaRPr>
          </a:p>
          <a:p>
            <a:pPr marL="127000" indent="0" algn="r">
              <a:buNone/>
            </a:pPr>
            <a:r>
              <a:rPr lang="en-US" sz="1800" b="1" i="1" dirty="0" smtClean="0">
                <a:cs typeface="Times New Roman" pitchFamily="18" charset="0"/>
              </a:rPr>
              <a:t>WA 87054433785</a:t>
            </a:r>
            <a:endParaRPr lang="ru-RU" sz="1800" b="1" i="1" dirty="0">
              <a:cs typeface="Times New Roman" pitchFamily="18" charset="0"/>
            </a:endParaRPr>
          </a:p>
          <a:p>
            <a:pPr algn="ctr"/>
            <a:endParaRPr lang="ru-RU" dirty="0"/>
          </a:p>
        </p:txBody>
      </p:sp>
      <p:pic>
        <p:nvPicPr>
          <p:cNvPr id="1026" name="Picture 2" descr="C:\Users\fora\Downloads\Ибраева.PNG"/>
          <p:cNvPicPr>
            <a:picLocks noChangeAspect="1" noChangeArrowheads="1"/>
          </p:cNvPicPr>
          <p:nvPr/>
        </p:nvPicPr>
        <p:blipFill>
          <a:blip r:embed="rId3" cstate="print"/>
          <a:srcRect/>
          <a:stretch>
            <a:fillRect/>
          </a:stretch>
        </p:blipFill>
        <p:spPr bwMode="auto">
          <a:xfrm>
            <a:off x="6657740" y="148296"/>
            <a:ext cx="1928808" cy="1928808"/>
          </a:xfrm>
          <a:prstGeom prst="rect">
            <a:avLst/>
          </a:prstGeom>
          <a:noFill/>
        </p:spPr>
      </p:pic>
    </p:spTree>
    <p:extLst>
      <p:ext uri="{BB962C8B-B14F-4D97-AF65-F5344CB8AC3E}">
        <p14:creationId xmlns:p14="http://schemas.microsoft.com/office/powerpoint/2010/main" val="3284325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46244" y="209695"/>
            <a:ext cx="6220119" cy="641115"/>
          </a:xfrm>
          <a:prstGeom prst="rect">
            <a:avLst/>
          </a:prstGeom>
        </p:spPr>
        <p:txBody>
          <a:bodyPr lIns="68573" tIns="34287" rIns="68573" bIns="34287">
            <a:normAutofit fontScale="82500" lnSpcReduction="10000"/>
          </a:bodyPr>
          <a:lstStyle>
            <a:lvl1pPr algn="l" defTabSz="895350" rtl="0" eaLnBrk="1" fontAlgn="base" hangingPunct="1">
              <a:spcBef>
                <a:spcPct val="0"/>
              </a:spcBef>
              <a:spcAft>
                <a:spcPct val="0"/>
              </a:spcAft>
              <a:tabLst>
                <a:tab pos="269875" algn="l"/>
              </a:tabLst>
              <a:defRPr sz="24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GB" sz="1990" dirty="0">
                <a:solidFill>
                  <a:srgbClr val="002060"/>
                </a:solidFill>
              </a:rPr>
              <a:t>Leading Teacher Development </a:t>
            </a:r>
          </a:p>
          <a:p>
            <a:r>
              <a:rPr lang="en-GB" sz="1990" b="0" dirty="0">
                <a:solidFill>
                  <a:srgbClr val="002060"/>
                </a:solidFill>
              </a:rPr>
              <a:t>Continuous Professional Development and how to maintain it</a:t>
            </a:r>
          </a:p>
          <a:p>
            <a:endParaRPr lang="en-GB" sz="1990" dirty="0">
              <a:solidFill>
                <a:srgbClr val="002060"/>
              </a:solidFill>
            </a:endParaRPr>
          </a:p>
        </p:txBody>
      </p:sp>
      <p:sp>
        <p:nvSpPr>
          <p:cNvPr id="10" name="Rectangle 6">
            <a:extLst>
              <a:ext uri="{FF2B5EF4-FFF2-40B4-BE49-F238E27FC236}">
                <a16:creationId xmlns:a16="http://schemas.microsoft.com/office/drawing/2014/main" xmlns="" id="{F221E754-10A5-1949-B6DD-4FA9ACC8C66B}"/>
              </a:ext>
            </a:extLst>
          </p:cNvPr>
          <p:cNvSpPr>
            <a:spLocks noChangeArrowheads="1"/>
          </p:cNvSpPr>
          <p:nvPr/>
        </p:nvSpPr>
        <p:spPr bwMode="auto">
          <a:xfrm>
            <a:off x="1419544" y="788339"/>
            <a:ext cx="141377" cy="23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973" tIns="34986" rIns="69973" bIns="34986" numCol="1" anchor="ctr" anchorCtr="0" compatLnSpc="1">
            <a:prstTxWarp prst="textNoShape">
              <a:avLst/>
            </a:prstTxWarp>
            <a:spAutoFit/>
          </a:bodyPr>
          <a:lstStyle/>
          <a:p>
            <a:endParaRPr lang="en-US" sz="1071"/>
          </a:p>
        </p:txBody>
      </p:sp>
      <p:pic>
        <p:nvPicPr>
          <p:cNvPr id="2" name="Picture 1">
            <a:extLst>
              <a:ext uri="{FF2B5EF4-FFF2-40B4-BE49-F238E27FC236}">
                <a16:creationId xmlns:a16="http://schemas.microsoft.com/office/drawing/2014/main" xmlns="" id="{133678FA-DEA9-6D49-90B8-26E2AA545D33}"/>
              </a:ext>
            </a:extLst>
          </p:cNvPr>
          <p:cNvPicPr>
            <a:picLocks noChangeAspect="1"/>
          </p:cNvPicPr>
          <p:nvPr/>
        </p:nvPicPr>
        <p:blipFill>
          <a:blip r:embed="rId3"/>
          <a:stretch>
            <a:fillRect/>
          </a:stretch>
        </p:blipFill>
        <p:spPr>
          <a:xfrm>
            <a:off x="1988429" y="906061"/>
            <a:ext cx="4935749" cy="3290499"/>
          </a:xfrm>
          <a:prstGeom prst="rect">
            <a:avLst/>
          </a:prstGeom>
        </p:spPr>
      </p:pic>
    </p:spTree>
    <p:extLst>
      <p:ext uri="{BB962C8B-B14F-4D97-AF65-F5344CB8AC3E}">
        <p14:creationId xmlns:p14="http://schemas.microsoft.com/office/powerpoint/2010/main" val="16581601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p30"/>
          <p:cNvGrpSpPr/>
          <p:nvPr/>
        </p:nvGrpSpPr>
        <p:grpSpPr>
          <a:xfrm>
            <a:off x="699619" y="910975"/>
            <a:ext cx="4356480" cy="176025"/>
            <a:chOff x="4345425" y="2175475"/>
            <a:chExt cx="800750" cy="176025"/>
          </a:xfrm>
        </p:grpSpPr>
        <p:sp>
          <p:nvSpPr>
            <p:cNvPr id="821" name="Google Shape;821;p3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30"/>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p>
            <a:r>
              <a:rPr lang="en-GB" sz="3200" dirty="0">
                <a:solidFill>
                  <a:srgbClr val="002060"/>
                </a:solidFill>
              </a:rPr>
              <a:t>Leading Teacher Development </a:t>
            </a:r>
            <a:br>
              <a:rPr lang="en-GB" sz="3200" dirty="0">
                <a:solidFill>
                  <a:srgbClr val="002060"/>
                </a:solidFill>
              </a:rPr>
            </a:br>
            <a:endParaRPr dirty="0"/>
          </a:p>
        </p:txBody>
      </p:sp>
      <p:sp>
        <p:nvSpPr>
          <p:cNvPr id="824" name="Google Shape;824;p30"/>
          <p:cNvSpPr txBox="1">
            <a:spLocks noGrp="1"/>
          </p:cNvSpPr>
          <p:nvPr>
            <p:ph type="body" idx="1"/>
          </p:nvPr>
        </p:nvSpPr>
        <p:spPr>
          <a:xfrm>
            <a:off x="720000" y="1246924"/>
            <a:ext cx="7704000" cy="3440100"/>
          </a:xfrm>
          <a:prstGeom prst="rect">
            <a:avLst/>
          </a:prstGeom>
        </p:spPr>
        <p:txBody>
          <a:bodyPr spcFirstLastPara="1" wrap="square" lIns="91425" tIns="91425" rIns="91425" bIns="91425" anchor="t" anchorCtr="0">
            <a:noAutofit/>
          </a:bodyPr>
          <a:lstStyle/>
          <a:p>
            <a:pPr marL="152400" indent="0">
              <a:buNone/>
            </a:pPr>
            <a:r>
              <a:rPr lang="en-GB" sz="1800" b="1" u="sng" dirty="0">
                <a:solidFill>
                  <a:srgbClr val="002060"/>
                </a:solidFill>
              </a:rPr>
              <a:t>Activity 1: </a:t>
            </a:r>
            <a:r>
              <a:rPr lang="en-GB" sz="1800" dirty="0">
                <a:solidFill>
                  <a:srgbClr val="002060"/>
                </a:solidFill>
              </a:rPr>
              <a:t>10-minute activity</a:t>
            </a:r>
            <a:r>
              <a:rPr lang="en-GB" sz="1800" dirty="0" smtClean="0">
                <a:solidFill>
                  <a:srgbClr val="002060"/>
                </a:solidFill>
              </a:rPr>
              <a:t>.</a:t>
            </a:r>
          </a:p>
          <a:p>
            <a:pPr marL="152400" indent="0">
              <a:buNone/>
            </a:pPr>
            <a:endParaRPr lang="en-GB" sz="1800" dirty="0">
              <a:solidFill>
                <a:srgbClr val="002060"/>
              </a:solidFill>
            </a:endParaRPr>
          </a:p>
          <a:p>
            <a:r>
              <a:rPr lang="en-GB" sz="1800" dirty="0">
                <a:solidFill>
                  <a:srgbClr val="002060"/>
                </a:solidFill>
              </a:rPr>
              <a:t>Work in pairs. </a:t>
            </a:r>
            <a:br>
              <a:rPr lang="en-GB" sz="1800" dirty="0">
                <a:solidFill>
                  <a:srgbClr val="002060"/>
                </a:solidFill>
              </a:rPr>
            </a:br>
            <a:r>
              <a:rPr lang="en-GB" sz="1800" dirty="0">
                <a:solidFill>
                  <a:srgbClr val="002060"/>
                </a:solidFill>
              </a:rPr>
              <a:t>Think about all of your development as a teacher, from pre-service (at university) to the present day. Identify and tell your partner about at least three useful ideas you have come across during that time which have really improved your teaching. </a:t>
            </a:r>
            <a:br>
              <a:rPr lang="en-GB" sz="1800" dirty="0">
                <a:solidFill>
                  <a:srgbClr val="002060"/>
                </a:solidFill>
              </a:rPr>
            </a:br>
            <a:endParaRPr lang="en-GB" sz="1800" dirty="0" smtClean="0">
              <a:solidFill>
                <a:srgbClr val="002060"/>
              </a:solidFill>
            </a:endParaRPr>
          </a:p>
          <a:p>
            <a:r>
              <a:rPr lang="en-GB" sz="1800" dirty="0" smtClean="0">
                <a:solidFill>
                  <a:srgbClr val="002060"/>
                </a:solidFill>
              </a:rPr>
              <a:t>For </a:t>
            </a:r>
            <a:r>
              <a:rPr lang="en-GB" sz="1800" dirty="0">
                <a:solidFill>
                  <a:srgbClr val="002060"/>
                </a:solidFill>
              </a:rPr>
              <a:t>each idea, explain</a:t>
            </a:r>
            <a:r>
              <a:rPr lang="en-GB" sz="1800" dirty="0" smtClean="0">
                <a:solidFill>
                  <a:srgbClr val="002060"/>
                </a:solidFill>
              </a:rPr>
              <a:t>:</a:t>
            </a:r>
          </a:p>
          <a:p>
            <a:endParaRPr lang="en-GB" sz="1800" dirty="0">
              <a:solidFill>
                <a:srgbClr val="002060"/>
              </a:solidFill>
            </a:endParaRPr>
          </a:p>
          <a:p>
            <a:pPr indent="-457200">
              <a:buFont typeface="Arial" panose="020B0604020202020204" pitchFamily="34" charset="0"/>
              <a:buChar char="•"/>
            </a:pPr>
            <a:r>
              <a:rPr lang="en-GB" sz="1800" i="1" dirty="0">
                <a:solidFill>
                  <a:srgbClr val="002060"/>
                </a:solidFill>
              </a:rPr>
              <a:t>What it involves</a:t>
            </a:r>
          </a:p>
          <a:p>
            <a:pPr indent="-457200">
              <a:buFont typeface="Arial" panose="020B0604020202020204" pitchFamily="34" charset="0"/>
              <a:buChar char="•"/>
            </a:pPr>
            <a:r>
              <a:rPr lang="en-GB" sz="1800" i="1" dirty="0">
                <a:solidFill>
                  <a:srgbClr val="002060"/>
                </a:solidFill>
              </a:rPr>
              <a:t>Where you came across the idea</a:t>
            </a:r>
          </a:p>
          <a:p>
            <a:pPr indent="-457200">
              <a:buFont typeface="Arial" panose="020B0604020202020204" pitchFamily="34" charset="0"/>
              <a:buChar char="•"/>
            </a:pPr>
            <a:r>
              <a:rPr lang="en-GB" sz="1800" i="1" dirty="0">
                <a:solidFill>
                  <a:srgbClr val="002060"/>
                </a:solidFill>
              </a:rPr>
              <a:t>How it has had an impact on your teaching.</a:t>
            </a:r>
          </a:p>
          <a:p>
            <a:pPr indent="-457200">
              <a:buFont typeface="Arial" panose="020B0604020202020204" pitchFamily="34" charset="0"/>
              <a:buChar char="•"/>
            </a:pPr>
            <a:endParaRPr lang="en-GB" sz="1800" dirty="0">
              <a:solidFill>
                <a:srgbClr val="002060"/>
              </a:solidFill>
            </a:endParaRPr>
          </a:p>
          <a:p>
            <a:r>
              <a:rPr lang="en-GB" sz="1800" i="1" dirty="0">
                <a:solidFill>
                  <a:srgbClr val="002060"/>
                </a:solidFill>
              </a:rPr>
              <a:t>[feedback]</a:t>
            </a:r>
            <a:r>
              <a:rPr lang="en-GB" dirty="0">
                <a:solidFill>
                  <a:srgbClr val="002060"/>
                </a:solidFill>
              </a:rPr>
              <a:t/>
            </a:r>
            <a:br>
              <a:rPr lang="en-GB" dirty="0">
                <a:solidFill>
                  <a:srgbClr val="002060"/>
                </a:solidFill>
              </a:rPr>
            </a:br>
            <a:endParaRPr dirty="0"/>
          </a:p>
        </p:txBody>
      </p:sp>
      <p:grpSp>
        <p:nvGrpSpPr>
          <p:cNvPr id="825" name="Google Shape;825;p30"/>
          <p:cNvGrpSpPr/>
          <p:nvPr/>
        </p:nvGrpSpPr>
        <p:grpSpPr>
          <a:xfrm rot="1461682">
            <a:off x="7211497" y="174521"/>
            <a:ext cx="2743443" cy="1090954"/>
            <a:chOff x="4038775" y="3369325"/>
            <a:chExt cx="1789725" cy="711700"/>
          </a:xfrm>
        </p:grpSpPr>
        <p:sp>
          <p:nvSpPr>
            <p:cNvPr id="826" name="Google Shape;826;p30"/>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p30"/>
          <p:cNvGrpSpPr/>
          <p:nvPr/>
        </p:nvGrpSpPr>
        <p:grpSpPr>
          <a:xfrm>
            <a:off x="699619" y="910975"/>
            <a:ext cx="4356480" cy="176025"/>
            <a:chOff x="4345425" y="2175475"/>
            <a:chExt cx="800750" cy="176025"/>
          </a:xfrm>
        </p:grpSpPr>
        <p:sp>
          <p:nvSpPr>
            <p:cNvPr id="821" name="Google Shape;821;p3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30"/>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p>
            <a:r>
              <a:rPr lang="en-GB" sz="3200" dirty="0">
                <a:solidFill>
                  <a:srgbClr val="002060"/>
                </a:solidFill>
              </a:rPr>
              <a:t>Leading Teacher Development </a:t>
            </a:r>
            <a:br>
              <a:rPr lang="en-GB" sz="3200" dirty="0">
                <a:solidFill>
                  <a:srgbClr val="002060"/>
                </a:solidFill>
              </a:rPr>
            </a:br>
            <a:endParaRPr dirty="0"/>
          </a:p>
        </p:txBody>
      </p:sp>
      <p:sp>
        <p:nvSpPr>
          <p:cNvPr id="824" name="Google Shape;824;p30"/>
          <p:cNvSpPr txBox="1">
            <a:spLocks noGrp="1"/>
          </p:cNvSpPr>
          <p:nvPr>
            <p:ph type="body" idx="1"/>
          </p:nvPr>
        </p:nvSpPr>
        <p:spPr>
          <a:xfrm>
            <a:off x="568246" y="1300299"/>
            <a:ext cx="7704000" cy="3440100"/>
          </a:xfrm>
          <a:prstGeom prst="rect">
            <a:avLst/>
          </a:prstGeom>
        </p:spPr>
        <p:txBody>
          <a:bodyPr spcFirstLastPara="1" wrap="square" lIns="91425" tIns="91425" rIns="91425" bIns="91425" anchor="t" anchorCtr="0">
            <a:noAutofit/>
          </a:bodyPr>
          <a:lstStyle/>
          <a:p>
            <a:pPr marL="152400" indent="0">
              <a:buNone/>
            </a:pPr>
            <a:r>
              <a:rPr lang="en-GB" sz="3200" dirty="0"/>
              <a:t>What is Continuous Professional Development (CPD)? </a:t>
            </a:r>
            <a:endParaRPr lang="en-GB" sz="3200" dirty="0">
              <a:solidFill>
                <a:srgbClr val="002060"/>
              </a:solidFill>
            </a:endParaRPr>
          </a:p>
          <a:p>
            <a:pPr marL="152400" indent="0">
              <a:buNone/>
            </a:pPr>
            <a:endParaRPr lang="en-GB" sz="3200" dirty="0">
              <a:solidFill>
                <a:srgbClr val="002060"/>
              </a:solidFill>
            </a:endParaRPr>
          </a:p>
          <a:p>
            <a:r>
              <a:rPr lang="en-GB" sz="2800" dirty="0"/>
              <a:t>In order to understand the concept of Continuous Professional Development (CPD), it is first worth looking at the differences between Teacher Training and Teacher Development.</a:t>
            </a:r>
            <a:endParaRPr lang="en-GB" sz="2800" dirty="0">
              <a:solidFill>
                <a:srgbClr val="002060"/>
              </a:solidFill>
            </a:endParaRPr>
          </a:p>
          <a:p>
            <a:pPr marL="152400" indent="0">
              <a:buNone/>
            </a:pPr>
            <a:endParaRPr dirty="0"/>
          </a:p>
        </p:txBody>
      </p:sp>
      <p:grpSp>
        <p:nvGrpSpPr>
          <p:cNvPr id="825" name="Google Shape;825;p30"/>
          <p:cNvGrpSpPr/>
          <p:nvPr/>
        </p:nvGrpSpPr>
        <p:grpSpPr>
          <a:xfrm rot="1461682">
            <a:off x="7211497" y="174521"/>
            <a:ext cx="2743443" cy="1090954"/>
            <a:chOff x="4038775" y="3369325"/>
            <a:chExt cx="1789725" cy="711700"/>
          </a:xfrm>
        </p:grpSpPr>
        <p:sp>
          <p:nvSpPr>
            <p:cNvPr id="826" name="Google Shape;826;p30"/>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38413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grpSp>
        <p:nvGrpSpPr>
          <p:cNvPr id="897" name="Google Shape;897;p32"/>
          <p:cNvGrpSpPr/>
          <p:nvPr/>
        </p:nvGrpSpPr>
        <p:grpSpPr>
          <a:xfrm rot="807122">
            <a:off x="5956318" y="727280"/>
            <a:ext cx="2497551" cy="2401906"/>
            <a:chOff x="1857000" y="3245400"/>
            <a:chExt cx="1233825" cy="1186575"/>
          </a:xfrm>
        </p:grpSpPr>
        <p:sp>
          <p:nvSpPr>
            <p:cNvPr id="898" name="Google Shape;898;p3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32"/>
          <p:cNvSpPr txBox="1">
            <a:spLocks noGrp="1"/>
          </p:cNvSpPr>
          <p:nvPr>
            <p:ph type="title"/>
          </p:nvPr>
        </p:nvSpPr>
        <p:spPr>
          <a:xfrm>
            <a:off x="1061575" y="1371025"/>
            <a:ext cx="2808000" cy="755700"/>
          </a:xfrm>
          <a:prstGeom prst="rect">
            <a:avLst/>
          </a:prstGeom>
        </p:spPr>
        <p:txBody>
          <a:bodyPr spcFirstLastPara="1" wrap="square" lIns="0" tIns="0" rIns="0" bIns="0" anchor="ctr" anchorCtr="0">
            <a:noAutofit/>
          </a:bodyPr>
          <a:lstStyle/>
          <a:p>
            <a:r>
              <a:rPr lang="en-GB" sz="2800" b="0" dirty="0"/>
              <a:t>What is </a:t>
            </a:r>
            <a:r>
              <a:rPr lang="en-GB" sz="2800" dirty="0"/>
              <a:t>Teacher Training?</a:t>
            </a:r>
            <a:r>
              <a:rPr lang="en-GB" sz="8800" dirty="0">
                <a:solidFill>
                  <a:srgbClr val="002060"/>
                </a:solidFill>
              </a:rPr>
              <a:t/>
            </a:r>
            <a:br>
              <a:rPr lang="en-GB" sz="8800" dirty="0">
                <a:solidFill>
                  <a:srgbClr val="002060"/>
                </a:solidFill>
              </a:rPr>
            </a:br>
            <a:endParaRPr dirty="0"/>
          </a:p>
        </p:txBody>
      </p:sp>
      <p:sp>
        <p:nvSpPr>
          <p:cNvPr id="905" name="Google Shape;905;p32"/>
          <p:cNvSpPr txBox="1">
            <a:spLocks noGrp="1"/>
          </p:cNvSpPr>
          <p:nvPr>
            <p:ph type="body" idx="1"/>
          </p:nvPr>
        </p:nvSpPr>
        <p:spPr>
          <a:xfrm>
            <a:off x="1061574" y="1906832"/>
            <a:ext cx="4446635" cy="1865643"/>
          </a:xfrm>
          <a:prstGeom prst="rect">
            <a:avLst/>
          </a:prstGeom>
        </p:spPr>
        <p:txBody>
          <a:bodyPr spcFirstLastPara="1" wrap="square" lIns="91425" tIns="91425" rIns="91425" bIns="91425" anchor="t" anchorCtr="0">
            <a:noAutofit/>
          </a:bodyPr>
          <a:lstStyle/>
          <a:p>
            <a:pPr marL="342900" indent="-342900">
              <a:buFont typeface="Arial" panose="020B0604020202020204" pitchFamily="34" charset="0"/>
              <a:buChar char="•"/>
            </a:pPr>
            <a:r>
              <a:rPr lang="en-GB" dirty="0" smtClean="0"/>
              <a:t>Equips </a:t>
            </a:r>
            <a:r>
              <a:rPr lang="en-GB" dirty="0"/>
              <a:t>an individual to carry out the job of teaching. </a:t>
            </a:r>
          </a:p>
          <a:p>
            <a:pPr marL="342900" indent="-342900">
              <a:buFont typeface="Arial" panose="020B0604020202020204" pitchFamily="34" charset="0"/>
              <a:buChar char="•"/>
            </a:pPr>
            <a:r>
              <a:rPr lang="en-GB" dirty="0"/>
              <a:t>A course of training in skills of teaching (e.g. skills and techniques to teach grammar, lexis, pronunciation, reading etc.) plus skills of classroom management.</a:t>
            </a:r>
          </a:p>
          <a:p>
            <a:pPr marL="342900" indent="-342900">
              <a:buFont typeface="Arial" panose="020B0604020202020204" pitchFamily="34" charset="0"/>
              <a:buChar char="•"/>
            </a:pPr>
            <a:r>
              <a:rPr lang="en-GB" dirty="0"/>
              <a:t>Comes from "outside" – from a course and from a trainer or group of trainers.</a:t>
            </a:r>
          </a:p>
          <a:p>
            <a:pPr marL="0" lvl="0" indent="0" algn="ctr" rtl="0">
              <a:spcBef>
                <a:spcPts val="0"/>
              </a:spcBef>
              <a:spcAft>
                <a:spcPts val="1600"/>
              </a:spcAft>
              <a:buNone/>
            </a:pPr>
            <a:endParaRPr dirty="0"/>
          </a:p>
        </p:txBody>
      </p:sp>
      <p:grpSp>
        <p:nvGrpSpPr>
          <p:cNvPr id="906" name="Google Shape;906;p32"/>
          <p:cNvGrpSpPr/>
          <p:nvPr/>
        </p:nvGrpSpPr>
        <p:grpSpPr>
          <a:xfrm rot="2556023">
            <a:off x="6857372" y="877574"/>
            <a:ext cx="1144723" cy="1961055"/>
            <a:chOff x="2946668" y="3613769"/>
            <a:chExt cx="640047" cy="1096481"/>
          </a:xfrm>
        </p:grpSpPr>
        <p:sp>
          <p:nvSpPr>
            <p:cNvPr id="907" name="Google Shape;907;p32"/>
            <p:cNvSpPr/>
            <p:nvPr/>
          </p:nvSpPr>
          <p:spPr>
            <a:xfrm rot="1150281">
              <a:off x="3079389" y="3651109"/>
              <a:ext cx="374604" cy="871569"/>
            </a:xfrm>
            <a:custGeom>
              <a:avLst/>
              <a:gdLst/>
              <a:ahLst/>
              <a:cxnLst/>
              <a:rect l="l" t="t" r="r" b="b"/>
              <a:pathLst>
                <a:path w="11600" h="26989" extrusionOk="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3380325" y="3719775"/>
              <a:ext cx="23925" cy="52975"/>
            </a:xfrm>
            <a:custGeom>
              <a:avLst/>
              <a:gdLst/>
              <a:ahLst/>
              <a:cxnLst/>
              <a:rect l="l" t="t" r="r" b="b"/>
              <a:pathLst>
                <a:path w="957" h="2119" extrusionOk="0">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3385800" y="3742450"/>
              <a:ext cx="10225" cy="27275"/>
            </a:xfrm>
            <a:custGeom>
              <a:avLst/>
              <a:gdLst/>
              <a:ahLst/>
              <a:cxnLst/>
              <a:rect l="l" t="t" r="r" b="b"/>
              <a:pathLst>
                <a:path w="409" h="1091" extrusionOk="0">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3397550" y="3877700"/>
              <a:ext cx="60275" cy="34650"/>
            </a:xfrm>
            <a:custGeom>
              <a:avLst/>
              <a:gdLst/>
              <a:ahLst/>
              <a:cxnLst/>
              <a:rect l="l" t="t" r="r" b="b"/>
              <a:pathLst>
                <a:path w="2411" h="1386" extrusionOk="0">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3423800" y="3854950"/>
              <a:ext cx="38375" cy="26000"/>
            </a:xfrm>
            <a:custGeom>
              <a:avLst/>
              <a:gdLst/>
              <a:ahLst/>
              <a:cxnLst/>
              <a:rect l="l" t="t" r="r" b="b"/>
              <a:pathLst>
                <a:path w="1535" h="1040" extrusionOk="0">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3449275" y="3833800"/>
              <a:ext cx="18725" cy="17825"/>
            </a:xfrm>
            <a:custGeom>
              <a:avLst/>
              <a:gdLst/>
              <a:ahLst/>
              <a:cxnLst/>
              <a:rect l="l" t="t" r="r" b="b"/>
              <a:pathLst>
                <a:path w="749" h="713" extrusionOk="0">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3108375" y="4434875"/>
              <a:ext cx="173600" cy="275375"/>
            </a:xfrm>
            <a:custGeom>
              <a:avLst/>
              <a:gdLst/>
              <a:ahLst/>
              <a:cxnLst/>
              <a:rect l="l" t="t" r="r" b="b"/>
              <a:pathLst>
                <a:path w="6944" h="11015" extrusionOk="0">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2"/>
          <p:cNvGrpSpPr/>
          <p:nvPr/>
        </p:nvGrpSpPr>
        <p:grpSpPr>
          <a:xfrm flipH="1">
            <a:off x="1273862" y="2089950"/>
            <a:ext cx="2383432" cy="176025"/>
            <a:chOff x="4345425" y="2175475"/>
            <a:chExt cx="800750" cy="176025"/>
          </a:xfrm>
        </p:grpSpPr>
        <p:sp>
          <p:nvSpPr>
            <p:cNvPr id="915"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32"/>
          <p:cNvGrpSpPr/>
          <p:nvPr/>
        </p:nvGrpSpPr>
        <p:grpSpPr>
          <a:xfrm rot="674490">
            <a:off x="5698319" y="3652154"/>
            <a:ext cx="3474315" cy="888859"/>
            <a:chOff x="3809875" y="1963175"/>
            <a:chExt cx="1923600" cy="492150"/>
          </a:xfrm>
        </p:grpSpPr>
        <p:sp>
          <p:nvSpPr>
            <p:cNvPr id="918" name="Google Shape;918;p3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32"/>
          <p:cNvGrpSpPr/>
          <p:nvPr/>
        </p:nvGrpSpPr>
        <p:grpSpPr>
          <a:xfrm rot="1386640">
            <a:off x="4446608" y="967160"/>
            <a:ext cx="806665" cy="421749"/>
            <a:chOff x="1822875" y="1377000"/>
            <a:chExt cx="548075" cy="286550"/>
          </a:xfrm>
        </p:grpSpPr>
        <p:sp>
          <p:nvSpPr>
            <p:cNvPr id="930" name="Google Shape;930;p3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grpSp>
        <p:nvGrpSpPr>
          <p:cNvPr id="897" name="Google Shape;897;p32"/>
          <p:cNvGrpSpPr/>
          <p:nvPr/>
        </p:nvGrpSpPr>
        <p:grpSpPr>
          <a:xfrm rot="807122">
            <a:off x="5956318" y="727280"/>
            <a:ext cx="2497551" cy="2401906"/>
            <a:chOff x="1857000" y="3245400"/>
            <a:chExt cx="1233825" cy="1186575"/>
          </a:xfrm>
        </p:grpSpPr>
        <p:sp>
          <p:nvSpPr>
            <p:cNvPr id="898" name="Google Shape;898;p3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32"/>
          <p:cNvSpPr txBox="1">
            <a:spLocks noGrp="1"/>
          </p:cNvSpPr>
          <p:nvPr>
            <p:ph type="title"/>
          </p:nvPr>
        </p:nvSpPr>
        <p:spPr>
          <a:xfrm>
            <a:off x="1061575" y="1371025"/>
            <a:ext cx="2808000" cy="755700"/>
          </a:xfrm>
          <a:prstGeom prst="rect">
            <a:avLst/>
          </a:prstGeom>
        </p:spPr>
        <p:txBody>
          <a:bodyPr spcFirstLastPara="1" wrap="square" lIns="0" tIns="0" rIns="0" bIns="0" anchor="ctr" anchorCtr="0">
            <a:noAutofit/>
          </a:bodyPr>
          <a:lstStyle/>
          <a:p>
            <a:r>
              <a:rPr lang="en-GB" sz="2800" b="0" dirty="0" smtClean="0"/>
              <a:t/>
            </a:r>
            <a:br>
              <a:rPr lang="en-GB" sz="2800" b="0" dirty="0" smtClean="0"/>
            </a:br>
            <a:r>
              <a:rPr lang="en-GB" sz="2800" b="0" dirty="0"/>
              <a:t/>
            </a:r>
            <a:br>
              <a:rPr lang="en-GB" sz="2800" b="0" dirty="0"/>
            </a:br>
            <a:r>
              <a:rPr lang="en-GB" sz="2800" b="0" dirty="0" smtClean="0"/>
              <a:t/>
            </a:r>
            <a:br>
              <a:rPr lang="en-GB" sz="2800" b="0" dirty="0" smtClean="0"/>
            </a:br>
            <a:r>
              <a:rPr lang="en-GB" sz="2800" b="0" dirty="0" smtClean="0"/>
              <a:t>What </a:t>
            </a:r>
            <a:r>
              <a:rPr lang="en-GB" sz="2800" b="0" dirty="0"/>
              <a:t>is </a:t>
            </a:r>
            <a:r>
              <a:rPr lang="en-GB" sz="2800" dirty="0"/>
              <a:t>Teacher Development?</a:t>
            </a:r>
            <a:r>
              <a:rPr lang="en-GB" sz="4400" dirty="0">
                <a:solidFill>
                  <a:srgbClr val="002060"/>
                </a:solidFill>
              </a:rPr>
              <a:t/>
            </a:r>
            <a:br>
              <a:rPr lang="en-GB" sz="4400" dirty="0">
                <a:solidFill>
                  <a:srgbClr val="002060"/>
                </a:solidFill>
              </a:rPr>
            </a:br>
            <a:r>
              <a:rPr lang="en-GB" sz="8800" dirty="0">
                <a:solidFill>
                  <a:srgbClr val="002060"/>
                </a:solidFill>
              </a:rPr>
              <a:t/>
            </a:r>
            <a:br>
              <a:rPr lang="en-GB" sz="8800" dirty="0">
                <a:solidFill>
                  <a:srgbClr val="002060"/>
                </a:solidFill>
              </a:rPr>
            </a:br>
            <a:endParaRPr dirty="0"/>
          </a:p>
        </p:txBody>
      </p:sp>
      <p:sp>
        <p:nvSpPr>
          <p:cNvPr id="905" name="Google Shape;905;p32"/>
          <p:cNvSpPr txBox="1">
            <a:spLocks noGrp="1"/>
          </p:cNvSpPr>
          <p:nvPr>
            <p:ph type="body" idx="1"/>
          </p:nvPr>
        </p:nvSpPr>
        <p:spPr>
          <a:xfrm>
            <a:off x="400692" y="1760628"/>
            <a:ext cx="5300921" cy="2011848"/>
          </a:xfrm>
          <a:prstGeom prst="rect">
            <a:avLst/>
          </a:prstGeom>
        </p:spPr>
        <p:txBody>
          <a:bodyPr spcFirstLastPara="1" wrap="square" lIns="91425" tIns="91425" rIns="91425" bIns="91425" anchor="t" anchorCtr="0">
            <a:noAutofit/>
          </a:bodyPr>
          <a:lstStyle/>
          <a:p>
            <a:pPr marL="342900" indent="-342900">
              <a:buFont typeface="Arial" panose="020B0604020202020204" pitchFamily="34" charset="0"/>
              <a:buChar char="•"/>
            </a:pPr>
            <a:r>
              <a:rPr lang="en-GB" dirty="0"/>
              <a:t>"Teacher development is the process of becoming the best teacher one is able to be, a process that can be started but never finished" </a:t>
            </a:r>
            <a:r>
              <a:rPr lang="en-GB" dirty="0" smtClean="0"/>
              <a:t>(</a:t>
            </a:r>
            <a:r>
              <a:rPr lang="en-GB" dirty="0"/>
              <a:t>Underhill, A. IATEFL Issues, June/July 1999, 149: 17).</a:t>
            </a:r>
          </a:p>
          <a:p>
            <a:pPr marL="342900" indent="-342900">
              <a:buFont typeface="Arial" panose="020B0604020202020204" pitchFamily="34" charset="0"/>
              <a:buChar char="•"/>
            </a:pPr>
            <a:r>
              <a:rPr lang="en-GB" dirty="0"/>
              <a:t>One way of looking at this kind of development is to question what experience means. Does "10 years" experience mean the same year experienced 10 times or has the individual with that experience moved forward, experimented and developed as a teacher during that period?</a:t>
            </a:r>
          </a:p>
          <a:p>
            <a:pPr marL="0" lvl="0" indent="0" algn="ctr" rtl="0">
              <a:spcBef>
                <a:spcPts val="0"/>
              </a:spcBef>
              <a:spcAft>
                <a:spcPts val="1600"/>
              </a:spcAft>
              <a:buNone/>
            </a:pPr>
            <a:endParaRPr dirty="0"/>
          </a:p>
        </p:txBody>
      </p:sp>
      <p:grpSp>
        <p:nvGrpSpPr>
          <p:cNvPr id="906" name="Google Shape;906;p32"/>
          <p:cNvGrpSpPr/>
          <p:nvPr/>
        </p:nvGrpSpPr>
        <p:grpSpPr>
          <a:xfrm rot="2556023">
            <a:off x="6857372" y="877574"/>
            <a:ext cx="1144723" cy="1961055"/>
            <a:chOff x="2946668" y="3613769"/>
            <a:chExt cx="640047" cy="1096481"/>
          </a:xfrm>
        </p:grpSpPr>
        <p:sp>
          <p:nvSpPr>
            <p:cNvPr id="907" name="Google Shape;907;p32"/>
            <p:cNvSpPr/>
            <p:nvPr/>
          </p:nvSpPr>
          <p:spPr>
            <a:xfrm rot="1150281">
              <a:off x="3079389" y="3651109"/>
              <a:ext cx="374604" cy="871569"/>
            </a:xfrm>
            <a:custGeom>
              <a:avLst/>
              <a:gdLst/>
              <a:ahLst/>
              <a:cxnLst/>
              <a:rect l="l" t="t" r="r" b="b"/>
              <a:pathLst>
                <a:path w="11600" h="26989" extrusionOk="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3380325" y="3719775"/>
              <a:ext cx="23925" cy="52975"/>
            </a:xfrm>
            <a:custGeom>
              <a:avLst/>
              <a:gdLst/>
              <a:ahLst/>
              <a:cxnLst/>
              <a:rect l="l" t="t" r="r" b="b"/>
              <a:pathLst>
                <a:path w="957" h="2119" extrusionOk="0">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3385800" y="3742450"/>
              <a:ext cx="10225" cy="27275"/>
            </a:xfrm>
            <a:custGeom>
              <a:avLst/>
              <a:gdLst/>
              <a:ahLst/>
              <a:cxnLst/>
              <a:rect l="l" t="t" r="r" b="b"/>
              <a:pathLst>
                <a:path w="409" h="1091" extrusionOk="0">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3397550" y="3877700"/>
              <a:ext cx="60275" cy="34650"/>
            </a:xfrm>
            <a:custGeom>
              <a:avLst/>
              <a:gdLst/>
              <a:ahLst/>
              <a:cxnLst/>
              <a:rect l="l" t="t" r="r" b="b"/>
              <a:pathLst>
                <a:path w="2411" h="1386" extrusionOk="0">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3423800" y="3854950"/>
              <a:ext cx="38375" cy="26000"/>
            </a:xfrm>
            <a:custGeom>
              <a:avLst/>
              <a:gdLst/>
              <a:ahLst/>
              <a:cxnLst/>
              <a:rect l="l" t="t" r="r" b="b"/>
              <a:pathLst>
                <a:path w="1535" h="1040" extrusionOk="0">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3449275" y="3833800"/>
              <a:ext cx="18725" cy="17825"/>
            </a:xfrm>
            <a:custGeom>
              <a:avLst/>
              <a:gdLst/>
              <a:ahLst/>
              <a:cxnLst/>
              <a:rect l="l" t="t" r="r" b="b"/>
              <a:pathLst>
                <a:path w="749" h="713" extrusionOk="0">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3108375" y="4434875"/>
              <a:ext cx="173600" cy="275375"/>
            </a:xfrm>
            <a:custGeom>
              <a:avLst/>
              <a:gdLst/>
              <a:ahLst/>
              <a:cxnLst/>
              <a:rect l="l" t="t" r="r" b="b"/>
              <a:pathLst>
                <a:path w="6944" h="11015" extrusionOk="0">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2"/>
          <p:cNvGrpSpPr/>
          <p:nvPr/>
        </p:nvGrpSpPr>
        <p:grpSpPr>
          <a:xfrm flipH="1">
            <a:off x="1273862" y="2089950"/>
            <a:ext cx="2383432" cy="176025"/>
            <a:chOff x="4345425" y="2175475"/>
            <a:chExt cx="800750" cy="176025"/>
          </a:xfrm>
        </p:grpSpPr>
        <p:sp>
          <p:nvSpPr>
            <p:cNvPr id="915"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32"/>
          <p:cNvGrpSpPr/>
          <p:nvPr/>
        </p:nvGrpSpPr>
        <p:grpSpPr>
          <a:xfrm rot="674490">
            <a:off x="5698319" y="3652154"/>
            <a:ext cx="3474315" cy="888859"/>
            <a:chOff x="3809875" y="1963175"/>
            <a:chExt cx="1923600" cy="492150"/>
          </a:xfrm>
        </p:grpSpPr>
        <p:sp>
          <p:nvSpPr>
            <p:cNvPr id="918" name="Google Shape;918;p3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32"/>
          <p:cNvGrpSpPr/>
          <p:nvPr/>
        </p:nvGrpSpPr>
        <p:grpSpPr>
          <a:xfrm rot="1386640">
            <a:off x="4115846" y="803356"/>
            <a:ext cx="806665" cy="421749"/>
            <a:chOff x="1822875" y="1377000"/>
            <a:chExt cx="548075" cy="286550"/>
          </a:xfrm>
        </p:grpSpPr>
        <p:sp>
          <p:nvSpPr>
            <p:cNvPr id="930" name="Google Shape;930;p3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00299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p30"/>
          <p:cNvGrpSpPr/>
          <p:nvPr/>
        </p:nvGrpSpPr>
        <p:grpSpPr>
          <a:xfrm>
            <a:off x="699619" y="910975"/>
            <a:ext cx="4356480" cy="176025"/>
            <a:chOff x="4345425" y="2175475"/>
            <a:chExt cx="800750" cy="176025"/>
          </a:xfrm>
        </p:grpSpPr>
        <p:sp>
          <p:nvSpPr>
            <p:cNvPr id="821" name="Google Shape;821;p3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30"/>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p>
            <a:r>
              <a:rPr lang="en-GB" sz="3200" dirty="0">
                <a:solidFill>
                  <a:srgbClr val="002060"/>
                </a:solidFill>
              </a:rPr>
              <a:t>Leading Teacher Development </a:t>
            </a:r>
            <a:br>
              <a:rPr lang="en-GB" sz="3200" dirty="0">
                <a:solidFill>
                  <a:srgbClr val="002060"/>
                </a:solidFill>
              </a:rPr>
            </a:br>
            <a:endParaRPr dirty="0"/>
          </a:p>
        </p:txBody>
      </p:sp>
      <p:sp>
        <p:nvSpPr>
          <p:cNvPr id="824" name="Google Shape;824;p30"/>
          <p:cNvSpPr txBox="1">
            <a:spLocks noGrp="1"/>
          </p:cNvSpPr>
          <p:nvPr>
            <p:ph type="body" idx="1"/>
          </p:nvPr>
        </p:nvSpPr>
        <p:spPr>
          <a:xfrm>
            <a:off x="720000" y="1246924"/>
            <a:ext cx="7704000" cy="3440100"/>
          </a:xfrm>
          <a:prstGeom prst="rect">
            <a:avLst/>
          </a:prstGeom>
        </p:spPr>
        <p:txBody>
          <a:bodyPr spcFirstLastPara="1" wrap="square" lIns="91425" tIns="91425" rIns="91425" bIns="91425" anchor="t" anchorCtr="0">
            <a:noAutofit/>
          </a:bodyPr>
          <a:lstStyle/>
          <a:p>
            <a:r>
              <a:rPr lang="en-GB" sz="2400" b="1" dirty="0">
                <a:solidFill>
                  <a:srgbClr val="002060"/>
                </a:solidFill>
              </a:rPr>
              <a:t>Activity 2: </a:t>
            </a:r>
            <a:r>
              <a:rPr lang="en-GB" sz="2400" dirty="0">
                <a:solidFill>
                  <a:srgbClr val="002060"/>
                </a:solidFill>
              </a:rPr>
              <a:t>10 to15-minute activity.</a:t>
            </a:r>
          </a:p>
          <a:p>
            <a:r>
              <a:rPr lang="en-GB" sz="2400" dirty="0">
                <a:solidFill>
                  <a:srgbClr val="002060"/>
                </a:solidFill>
              </a:rPr>
              <a:t>Work in the same pairs as in activity 1.</a:t>
            </a:r>
            <a:br>
              <a:rPr lang="en-GB" sz="2400" dirty="0">
                <a:solidFill>
                  <a:srgbClr val="002060"/>
                </a:solidFill>
              </a:rPr>
            </a:br>
            <a:r>
              <a:rPr lang="en-GB" sz="2400" dirty="0">
                <a:solidFill>
                  <a:srgbClr val="002060"/>
                </a:solidFill>
              </a:rPr>
              <a:t>Think about the useful ideas you identified in activity 1. Discuss with your partner:</a:t>
            </a:r>
          </a:p>
          <a:p>
            <a:pPr marL="514350" indent="-514350">
              <a:buFont typeface="+mj-lt"/>
              <a:buAutoNum type="alphaLcParenR"/>
            </a:pPr>
            <a:r>
              <a:rPr lang="en-GB" sz="2000" i="1" dirty="0">
                <a:solidFill>
                  <a:srgbClr val="002060"/>
                </a:solidFill>
              </a:rPr>
              <a:t>How many came about as a result of teacher training and how many came about as a result of teacher development? </a:t>
            </a:r>
          </a:p>
          <a:p>
            <a:pPr marL="514350" indent="-514350">
              <a:buFont typeface="+mj-lt"/>
              <a:buAutoNum type="alphaLcParenR"/>
            </a:pPr>
            <a:r>
              <a:rPr lang="en-GB" sz="2000" i="1" dirty="0">
                <a:solidFill>
                  <a:srgbClr val="002060"/>
                </a:solidFill>
              </a:rPr>
              <a:t>Which ideas have changed your practice most? </a:t>
            </a:r>
          </a:p>
          <a:p>
            <a:pPr marL="514350" indent="-514350">
              <a:buFont typeface="+mj-lt"/>
              <a:buAutoNum type="alphaLcParenR"/>
            </a:pPr>
            <a:r>
              <a:rPr lang="en-GB" sz="2000" i="1" dirty="0">
                <a:solidFill>
                  <a:srgbClr val="002060"/>
                </a:solidFill>
              </a:rPr>
              <a:t>What are your general reflections after discussing (a) and (b)?</a:t>
            </a:r>
            <a:r>
              <a:rPr lang="en-GB" sz="2400" dirty="0">
                <a:solidFill>
                  <a:srgbClr val="002060"/>
                </a:solidFill>
              </a:rPr>
              <a:t/>
            </a:r>
            <a:br>
              <a:rPr lang="en-GB" sz="2400" dirty="0">
                <a:solidFill>
                  <a:srgbClr val="002060"/>
                </a:solidFill>
              </a:rPr>
            </a:br>
            <a:r>
              <a:rPr lang="en-GB" sz="2400" dirty="0">
                <a:solidFill>
                  <a:srgbClr val="002060"/>
                </a:solidFill>
              </a:rPr>
              <a:t/>
            </a:r>
            <a:br>
              <a:rPr lang="en-GB" sz="2400" dirty="0">
                <a:solidFill>
                  <a:srgbClr val="002060"/>
                </a:solidFill>
              </a:rPr>
            </a:br>
            <a:r>
              <a:rPr lang="en-GB" sz="2400" dirty="0">
                <a:solidFill>
                  <a:srgbClr val="002060"/>
                </a:solidFill>
              </a:rPr>
              <a:t> </a:t>
            </a:r>
            <a:r>
              <a:rPr lang="en-GB" sz="2400" i="1" dirty="0">
                <a:solidFill>
                  <a:srgbClr val="002060"/>
                </a:solidFill>
              </a:rPr>
              <a:t>[feedback]</a:t>
            </a:r>
            <a:endParaRPr lang="en-GB" sz="2400" dirty="0">
              <a:solidFill>
                <a:srgbClr val="002060"/>
              </a:solidFill>
            </a:endParaRPr>
          </a:p>
          <a:p>
            <a:pPr marL="152400" indent="0">
              <a:buNone/>
            </a:pPr>
            <a:r>
              <a:rPr lang="en-GB" dirty="0">
                <a:solidFill>
                  <a:srgbClr val="002060"/>
                </a:solidFill>
              </a:rPr>
              <a:t/>
            </a:r>
            <a:br>
              <a:rPr lang="en-GB" dirty="0">
                <a:solidFill>
                  <a:srgbClr val="002060"/>
                </a:solidFill>
              </a:rPr>
            </a:br>
            <a:endParaRPr dirty="0"/>
          </a:p>
        </p:txBody>
      </p:sp>
      <p:grpSp>
        <p:nvGrpSpPr>
          <p:cNvPr id="825" name="Google Shape;825;p30"/>
          <p:cNvGrpSpPr/>
          <p:nvPr/>
        </p:nvGrpSpPr>
        <p:grpSpPr>
          <a:xfrm rot="1461682">
            <a:off x="7211497" y="174521"/>
            <a:ext cx="2743443" cy="1090954"/>
            <a:chOff x="4038775" y="3369325"/>
            <a:chExt cx="1789725" cy="711700"/>
          </a:xfrm>
        </p:grpSpPr>
        <p:sp>
          <p:nvSpPr>
            <p:cNvPr id="826" name="Google Shape;826;p30"/>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6138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grpSp>
        <p:nvGrpSpPr>
          <p:cNvPr id="1179" name="Google Shape;1179;p38"/>
          <p:cNvGrpSpPr/>
          <p:nvPr/>
        </p:nvGrpSpPr>
        <p:grpSpPr>
          <a:xfrm>
            <a:off x="5625545" y="1317495"/>
            <a:ext cx="2798301" cy="176025"/>
            <a:chOff x="4345425" y="2175475"/>
            <a:chExt cx="800750" cy="176025"/>
          </a:xfrm>
        </p:grpSpPr>
        <p:sp>
          <p:nvSpPr>
            <p:cNvPr id="1180" name="Google Shape;1180;p3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38"/>
          <p:cNvGrpSpPr/>
          <p:nvPr/>
        </p:nvGrpSpPr>
        <p:grpSpPr>
          <a:xfrm>
            <a:off x="6139907" y="1779598"/>
            <a:ext cx="2235214" cy="176025"/>
            <a:chOff x="4345425" y="2175475"/>
            <a:chExt cx="800750" cy="176025"/>
          </a:xfrm>
        </p:grpSpPr>
        <p:sp>
          <p:nvSpPr>
            <p:cNvPr id="1183" name="Google Shape;1183;p3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38"/>
          <p:cNvGrpSpPr/>
          <p:nvPr/>
        </p:nvGrpSpPr>
        <p:grpSpPr>
          <a:xfrm rot="137243">
            <a:off x="7127607" y="2241615"/>
            <a:ext cx="1247922" cy="176039"/>
            <a:chOff x="4345425" y="2175475"/>
            <a:chExt cx="800750" cy="176025"/>
          </a:xfrm>
        </p:grpSpPr>
        <p:sp>
          <p:nvSpPr>
            <p:cNvPr id="1186" name="Google Shape;1186;p3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8" name="Google Shape;1188;p38"/>
          <p:cNvSpPr txBox="1">
            <a:spLocks noGrp="1"/>
          </p:cNvSpPr>
          <p:nvPr>
            <p:ph type="title"/>
          </p:nvPr>
        </p:nvSpPr>
        <p:spPr>
          <a:xfrm>
            <a:off x="4171593" y="982000"/>
            <a:ext cx="4252182" cy="1338600"/>
          </a:xfrm>
          <a:prstGeom prst="rect">
            <a:avLst/>
          </a:prstGeom>
        </p:spPr>
        <p:txBody>
          <a:bodyPr spcFirstLastPara="1" wrap="square" lIns="0" tIns="0" rIns="0" bIns="0" anchor="t" anchorCtr="0">
            <a:noAutofit/>
          </a:bodyPr>
          <a:lstStyle/>
          <a:p>
            <a:r>
              <a:rPr lang="en-GB" dirty="0"/>
              <a:t>If Teacher Development comes from within the individual practitioner how does this differ from the notion of CPD? </a:t>
            </a:r>
          </a:p>
        </p:txBody>
      </p:sp>
      <p:sp>
        <p:nvSpPr>
          <p:cNvPr id="1189" name="Google Shape;1189;p38"/>
          <p:cNvSpPr txBox="1">
            <a:spLocks noGrp="1"/>
          </p:cNvSpPr>
          <p:nvPr>
            <p:ph type="subTitle" idx="1"/>
          </p:nvPr>
        </p:nvSpPr>
        <p:spPr>
          <a:xfrm>
            <a:off x="6241125" y="2642075"/>
            <a:ext cx="2182800" cy="1436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pic>
        <p:nvPicPr>
          <p:cNvPr id="1190" name="Google Shape;1190;p38"/>
          <p:cNvPicPr preferRelativeResize="0"/>
          <p:nvPr/>
        </p:nvPicPr>
        <p:blipFill rotWithShape="1">
          <a:blip r:embed="rId3">
            <a:alphaModFix/>
          </a:blip>
          <a:srcRect l="11427" r="12642"/>
          <a:stretch/>
        </p:blipFill>
        <p:spPr>
          <a:xfrm>
            <a:off x="1200143" y="1231061"/>
            <a:ext cx="2719855" cy="2241604"/>
          </a:xfrm>
          <a:prstGeom prst="foldedCorner">
            <a:avLst>
              <a:gd name="adj" fmla="val 16729"/>
            </a:avLst>
          </a:prstGeom>
          <a:noFill/>
          <a:ln>
            <a:noFill/>
          </a:ln>
        </p:spPr>
      </p:pic>
      <p:grpSp>
        <p:nvGrpSpPr>
          <p:cNvPr id="1191" name="Google Shape;1191;p38"/>
          <p:cNvGrpSpPr/>
          <p:nvPr/>
        </p:nvGrpSpPr>
        <p:grpSpPr>
          <a:xfrm>
            <a:off x="7946145" y="3758565"/>
            <a:ext cx="428976" cy="1173468"/>
            <a:chOff x="3443472" y="1907731"/>
            <a:chExt cx="454327" cy="1325503"/>
          </a:xfrm>
        </p:grpSpPr>
        <p:sp>
          <p:nvSpPr>
            <p:cNvPr id="1192" name="Google Shape;1192;p38"/>
            <p:cNvSpPr/>
            <p:nvPr/>
          </p:nvSpPr>
          <p:spPr>
            <a:xfrm>
              <a:off x="3456297" y="1920208"/>
              <a:ext cx="427196" cy="1302484"/>
            </a:xfrm>
            <a:custGeom>
              <a:avLst/>
              <a:gdLst/>
              <a:ahLst/>
              <a:cxnLst/>
              <a:rect l="l" t="t" r="r" b="b"/>
              <a:pathLst>
                <a:path w="7495" h="20879" extrusionOk="0">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3443472" y="1907731"/>
              <a:ext cx="454327" cy="1325503"/>
            </a:xfrm>
            <a:custGeom>
              <a:avLst/>
              <a:gdLst/>
              <a:ahLst/>
              <a:cxnLst/>
              <a:rect l="l" t="t" r="r" b="b"/>
              <a:pathLst>
                <a:path w="7971" h="21248" extrusionOk="0">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38"/>
          <p:cNvGrpSpPr/>
          <p:nvPr/>
        </p:nvGrpSpPr>
        <p:grpSpPr>
          <a:xfrm rot="-108528">
            <a:off x="962425" y="2100675"/>
            <a:ext cx="391000" cy="1284182"/>
            <a:chOff x="1276425" y="1928068"/>
            <a:chExt cx="378577" cy="1391130"/>
          </a:xfrm>
        </p:grpSpPr>
        <p:sp>
          <p:nvSpPr>
            <p:cNvPr id="1195" name="Google Shape;1195;p38"/>
            <p:cNvSpPr/>
            <p:nvPr/>
          </p:nvSpPr>
          <p:spPr>
            <a:xfrm>
              <a:off x="1282125" y="1942105"/>
              <a:ext cx="360053" cy="1366551"/>
            </a:xfrm>
            <a:custGeom>
              <a:avLst/>
              <a:gdLst/>
              <a:ahLst/>
              <a:cxnLst/>
              <a:rect l="l" t="t" r="r" b="b"/>
              <a:pathLst>
                <a:path w="6317" h="21906" extrusionOk="0">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1276425" y="1928068"/>
              <a:ext cx="378577" cy="1391130"/>
            </a:xfrm>
            <a:custGeom>
              <a:avLst/>
              <a:gdLst/>
              <a:ahLst/>
              <a:cxnLst/>
              <a:rect l="l" t="t" r="r" b="b"/>
              <a:pathLst>
                <a:path w="6642" h="22300" extrusionOk="0">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7" name="Google Shape;1197;p38"/>
          <p:cNvSpPr/>
          <p:nvPr/>
        </p:nvSpPr>
        <p:spPr>
          <a:xfrm rot="-5897885" flipH="1">
            <a:off x="5030368" y="4049064"/>
            <a:ext cx="911111" cy="876871"/>
          </a:xfrm>
          <a:custGeom>
            <a:avLst/>
            <a:gdLst/>
            <a:ahLst/>
            <a:cxnLst/>
            <a:rect l="l" t="t" r="r" b="b"/>
            <a:pathLst>
              <a:path w="26142" h="30241" extrusionOk="0">
                <a:moveTo>
                  <a:pt x="20452" y="647"/>
                </a:moveTo>
                <a:lnTo>
                  <a:pt x="20452" y="647"/>
                </a:lnTo>
                <a:cubicBezTo>
                  <a:pt x="20499" y="678"/>
                  <a:pt x="20561" y="694"/>
                  <a:pt x="20608" y="725"/>
                </a:cubicBezTo>
                <a:cubicBezTo>
                  <a:pt x="20749" y="804"/>
                  <a:pt x="20890" y="867"/>
                  <a:pt x="21047" y="929"/>
                </a:cubicBezTo>
                <a:cubicBezTo>
                  <a:pt x="21173" y="992"/>
                  <a:pt x="21282" y="1070"/>
                  <a:pt x="21423" y="1102"/>
                </a:cubicBezTo>
                <a:cubicBezTo>
                  <a:pt x="21627" y="1478"/>
                  <a:pt x="21847" y="1854"/>
                  <a:pt x="22050" y="2230"/>
                </a:cubicBezTo>
                <a:cubicBezTo>
                  <a:pt x="21705" y="2026"/>
                  <a:pt x="21345" y="1838"/>
                  <a:pt x="20984" y="1635"/>
                </a:cubicBezTo>
                <a:cubicBezTo>
                  <a:pt x="20828" y="1290"/>
                  <a:pt x="20655" y="929"/>
                  <a:pt x="20452" y="647"/>
                </a:cubicBezTo>
                <a:close/>
                <a:moveTo>
                  <a:pt x="21047" y="1776"/>
                </a:moveTo>
                <a:lnTo>
                  <a:pt x="21047" y="1776"/>
                </a:lnTo>
                <a:cubicBezTo>
                  <a:pt x="21423" y="2011"/>
                  <a:pt x="21800" y="2246"/>
                  <a:pt x="22191" y="2465"/>
                </a:cubicBezTo>
                <a:cubicBezTo>
                  <a:pt x="22411" y="2857"/>
                  <a:pt x="22630" y="3233"/>
                  <a:pt x="22865" y="3625"/>
                </a:cubicBezTo>
                <a:cubicBezTo>
                  <a:pt x="22395" y="3343"/>
                  <a:pt x="21925" y="3077"/>
                  <a:pt x="21470" y="2794"/>
                </a:cubicBezTo>
                <a:cubicBezTo>
                  <a:pt x="21361" y="2591"/>
                  <a:pt x="21220" y="2199"/>
                  <a:pt x="21047" y="1776"/>
                </a:cubicBezTo>
                <a:close/>
                <a:moveTo>
                  <a:pt x="21564" y="3014"/>
                </a:moveTo>
                <a:cubicBezTo>
                  <a:pt x="22019" y="3327"/>
                  <a:pt x="22505" y="3625"/>
                  <a:pt x="23006" y="3892"/>
                </a:cubicBezTo>
                <a:cubicBezTo>
                  <a:pt x="23210" y="4237"/>
                  <a:pt x="23414" y="4581"/>
                  <a:pt x="23602" y="4942"/>
                </a:cubicBezTo>
                <a:cubicBezTo>
                  <a:pt x="23085" y="4660"/>
                  <a:pt x="22552" y="4378"/>
                  <a:pt x="22066" y="4048"/>
                </a:cubicBezTo>
                <a:cubicBezTo>
                  <a:pt x="21894" y="3704"/>
                  <a:pt x="21721" y="3359"/>
                  <a:pt x="21564" y="3014"/>
                </a:cubicBezTo>
                <a:close/>
                <a:moveTo>
                  <a:pt x="22160" y="4268"/>
                </a:moveTo>
                <a:lnTo>
                  <a:pt x="22160" y="4268"/>
                </a:lnTo>
                <a:cubicBezTo>
                  <a:pt x="22646" y="4613"/>
                  <a:pt x="23179" y="4958"/>
                  <a:pt x="23743" y="5193"/>
                </a:cubicBezTo>
                <a:cubicBezTo>
                  <a:pt x="23947" y="5600"/>
                  <a:pt x="24166" y="6008"/>
                  <a:pt x="24370" y="6415"/>
                </a:cubicBezTo>
                <a:cubicBezTo>
                  <a:pt x="23806" y="6055"/>
                  <a:pt x="23242" y="5726"/>
                  <a:pt x="22677" y="5365"/>
                </a:cubicBezTo>
                <a:cubicBezTo>
                  <a:pt x="22505" y="5005"/>
                  <a:pt x="22332" y="4628"/>
                  <a:pt x="22160" y="4268"/>
                </a:cubicBezTo>
                <a:close/>
                <a:moveTo>
                  <a:pt x="22803" y="5632"/>
                </a:moveTo>
                <a:lnTo>
                  <a:pt x="22803" y="5632"/>
                </a:lnTo>
                <a:cubicBezTo>
                  <a:pt x="23351" y="6023"/>
                  <a:pt x="23931" y="6415"/>
                  <a:pt x="24527" y="6729"/>
                </a:cubicBezTo>
                <a:cubicBezTo>
                  <a:pt x="24527" y="6744"/>
                  <a:pt x="24543" y="6760"/>
                  <a:pt x="24543" y="6776"/>
                </a:cubicBezTo>
                <a:cubicBezTo>
                  <a:pt x="24731" y="7136"/>
                  <a:pt x="24887" y="7512"/>
                  <a:pt x="25060" y="7889"/>
                </a:cubicBezTo>
                <a:cubicBezTo>
                  <a:pt x="24433" y="7450"/>
                  <a:pt x="23806" y="7011"/>
                  <a:pt x="23226" y="6525"/>
                </a:cubicBezTo>
                <a:cubicBezTo>
                  <a:pt x="23085" y="6227"/>
                  <a:pt x="22944" y="5929"/>
                  <a:pt x="22803" y="5632"/>
                </a:cubicBezTo>
                <a:close/>
                <a:moveTo>
                  <a:pt x="16674" y="7591"/>
                </a:moveTo>
                <a:cubicBezTo>
                  <a:pt x="16785" y="7602"/>
                  <a:pt x="16904" y="7613"/>
                  <a:pt x="17019" y="7613"/>
                </a:cubicBezTo>
                <a:cubicBezTo>
                  <a:pt x="17067" y="7613"/>
                  <a:pt x="17114" y="7611"/>
                  <a:pt x="17160" y="7607"/>
                </a:cubicBezTo>
                <a:lnTo>
                  <a:pt x="17160" y="7607"/>
                </a:lnTo>
                <a:cubicBezTo>
                  <a:pt x="17082" y="7748"/>
                  <a:pt x="17082" y="7920"/>
                  <a:pt x="17113" y="8077"/>
                </a:cubicBezTo>
                <a:cubicBezTo>
                  <a:pt x="17097" y="8092"/>
                  <a:pt x="17097" y="8108"/>
                  <a:pt x="17097" y="8124"/>
                </a:cubicBezTo>
                <a:cubicBezTo>
                  <a:pt x="16956" y="7951"/>
                  <a:pt x="16815" y="7763"/>
                  <a:pt x="16674" y="7591"/>
                </a:cubicBezTo>
                <a:close/>
                <a:moveTo>
                  <a:pt x="15859" y="7465"/>
                </a:moveTo>
                <a:cubicBezTo>
                  <a:pt x="16047" y="7497"/>
                  <a:pt x="16266" y="7544"/>
                  <a:pt x="16470" y="7575"/>
                </a:cubicBezTo>
                <a:cubicBezTo>
                  <a:pt x="16643" y="7842"/>
                  <a:pt x="16831" y="8092"/>
                  <a:pt x="17035" y="8343"/>
                </a:cubicBezTo>
                <a:cubicBezTo>
                  <a:pt x="16940" y="8328"/>
                  <a:pt x="16846" y="8328"/>
                  <a:pt x="16737" y="8312"/>
                </a:cubicBezTo>
                <a:cubicBezTo>
                  <a:pt x="16611" y="8186"/>
                  <a:pt x="16470" y="8061"/>
                  <a:pt x="16329" y="7936"/>
                </a:cubicBezTo>
                <a:cubicBezTo>
                  <a:pt x="16219" y="7810"/>
                  <a:pt x="16094" y="7701"/>
                  <a:pt x="15969" y="7575"/>
                </a:cubicBezTo>
                <a:cubicBezTo>
                  <a:pt x="15922" y="7544"/>
                  <a:pt x="15890" y="7497"/>
                  <a:pt x="15843" y="7465"/>
                </a:cubicBezTo>
                <a:close/>
                <a:moveTo>
                  <a:pt x="14824" y="7293"/>
                </a:moveTo>
                <a:cubicBezTo>
                  <a:pt x="15091" y="7356"/>
                  <a:pt x="15373" y="7387"/>
                  <a:pt x="15639" y="7434"/>
                </a:cubicBezTo>
                <a:cubicBezTo>
                  <a:pt x="15812" y="7654"/>
                  <a:pt x="16031" y="7842"/>
                  <a:pt x="16219" y="8045"/>
                </a:cubicBezTo>
                <a:cubicBezTo>
                  <a:pt x="16313" y="8139"/>
                  <a:pt x="16408" y="8233"/>
                  <a:pt x="16486" y="8312"/>
                </a:cubicBezTo>
                <a:lnTo>
                  <a:pt x="16455" y="8312"/>
                </a:lnTo>
                <a:cubicBezTo>
                  <a:pt x="16235" y="8312"/>
                  <a:pt x="16000" y="8328"/>
                  <a:pt x="15781" y="8359"/>
                </a:cubicBezTo>
                <a:cubicBezTo>
                  <a:pt x="15624" y="8061"/>
                  <a:pt x="15342" y="7810"/>
                  <a:pt x="15107" y="7575"/>
                </a:cubicBezTo>
                <a:cubicBezTo>
                  <a:pt x="15013" y="7481"/>
                  <a:pt x="14918" y="7387"/>
                  <a:pt x="14824" y="7293"/>
                </a:cubicBezTo>
                <a:close/>
                <a:moveTo>
                  <a:pt x="20279" y="7748"/>
                </a:moveTo>
                <a:cubicBezTo>
                  <a:pt x="20483" y="7795"/>
                  <a:pt x="20702" y="7810"/>
                  <a:pt x="20922" y="7842"/>
                </a:cubicBezTo>
                <a:cubicBezTo>
                  <a:pt x="21204" y="8171"/>
                  <a:pt x="21486" y="8516"/>
                  <a:pt x="21784" y="8829"/>
                </a:cubicBezTo>
                <a:lnTo>
                  <a:pt x="21204" y="8829"/>
                </a:lnTo>
                <a:cubicBezTo>
                  <a:pt x="21164" y="8769"/>
                  <a:pt x="21085" y="8741"/>
                  <a:pt x="21009" y="8741"/>
                </a:cubicBezTo>
                <a:cubicBezTo>
                  <a:pt x="20966" y="8741"/>
                  <a:pt x="20924" y="8750"/>
                  <a:pt x="20890" y="8766"/>
                </a:cubicBezTo>
                <a:cubicBezTo>
                  <a:pt x="20687" y="8531"/>
                  <a:pt x="20467" y="8281"/>
                  <a:pt x="20263" y="8045"/>
                </a:cubicBezTo>
                <a:cubicBezTo>
                  <a:pt x="20263" y="7951"/>
                  <a:pt x="20263" y="7857"/>
                  <a:pt x="20279" y="7748"/>
                </a:cubicBezTo>
                <a:close/>
                <a:moveTo>
                  <a:pt x="21110" y="7857"/>
                </a:moveTo>
                <a:lnTo>
                  <a:pt x="21110" y="7857"/>
                </a:lnTo>
                <a:cubicBezTo>
                  <a:pt x="21329" y="7873"/>
                  <a:pt x="21549" y="7873"/>
                  <a:pt x="21784" y="7889"/>
                </a:cubicBezTo>
                <a:cubicBezTo>
                  <a:pt x="21768" y="7904"/>
                  <a:pt x="21768" y="7920"/>
                  <a:pt x="21768" y="7936"/>
                </a:cubicBezTo>
                <a:cubicBezTo>
                  <a:pt x="22050" y="8233"/>
                  <a:pt x="22317" y="8547"/>
                  <a:pt x="22599" y="8845"/>
                </a:cubicBezTo>
                <a:cubicBezTo>
                  <a:pt x="22411" y="8845"/>
                  <a:pt x="22207" y="8829"/>
                  <a:pt x="22019" y="8829"/>
                </a:cubicBezTo>
                <a:cubicBezTo>
                  <a:pt x="21737" y="8500"/>
                  <a:pt x="21408" y="8171"/>
                  <a:pt x="21110" y="7857"/>
                </a:cubicBezTo>
                <a:close/>
                <a:moveTo>
                  <a:pt x="23304" y="6682"/>
                </a:moveTo>
                <a:lnTo>
                  <a:pt x="23304" y="6682"/>
                </a:lnTo>
                <a:cubicBezTo>
                  <a:pt x="23900" y="7215"/>
                  <a:pt x="24511" y="7716"/>
                  <a:pt x="25185" y="8155"/>
                </a:cubicBezTo>
                <a:lnTo>
                  <a:pt x="25185" y="8171"/>
                </a:lnTo>
                <a:cubicBezTo>
                  <a:pt x="25358" y="8547"/>
                  <a:pt x="25593" y="8719"/>
                  <a:pt x="25091" y="8845"/>
                </a:cubicBezTo>
                <a:cubicBezTo>
                  <a:pt x="24887" y="8704"/>
                  <a:pt x="24668" y="8563"/>
                  <a:pt x="24464" y="8422"/>
                </a:cubicBezTo>
                <a:cubicBezTo>
                  <a:pt x="24229" y="8249"/>
                  <a:pt x="23994" y="8061"/>
                  <a:pt x="23759" y="7873"/>
                </a:cubicBezTo>
                <a:cubicBezTo>
                  <a:pt x="23837" y="7779"/>
                  <a:pt x="23790" y="7607"/>
                  <a:pt x="23680" y="7528"/>
                </a:cubicBezTo>
                <a:cubicBezTo>
                  <a:pt x="23680" y="7497"/>
                  <a:pt x="23665" y="7465"/>
                  <a:pt x="23649" y="7418"/>
                </a:cubicBezTo>
                <a:cubicBezTo>
                  <a:pt x="23539" y="7183"/>
                  <a:pt x="23414" y="6933"/>
                  <a:pt x="23304" y="6682"/>
                </a:cubicBezTo>
                <a:close/>
                <a:moveTo>
                  <a:pt x="21831" y="7889"/>
                </a:moveTo>
                <a:cubicBezTo>
                  <a:pt x="21862" y="7889"/>
                  <a:pt x="21894" y="7889"/>
                  <a:pt x="21925" y="7904"/>
                </a:cubicBezTo>
                <a:cubicBezTo>
                  <a:pt x="22254" y="7920"/>
                  <a:pt x="22583" y="7951"/>
                  <a:pt x="22928" y="7967"/>
                </a:cubicBezTo>
                <a:cubicBezTo>
                  <a:pt x="23147" y="8281"/>
                  <a:pt x="23367" y="8578"/>
                  <a:pt x="23602" y="8860"/>
                </a:cubicBezTo>
                <a:cubicBezTo>
                  <a:pt x="23320" y="8860"/>
                  <a:pt x="23053" y="8860"/>
                  <a:pt x="22771" y="8845"/>
                </a:cubicBezTo>
                <a:cubicBezTo>
                  <a:pt x="22474" y="8516"/>
                  <a:pt x="22144" y="8202"/>
                  <a:pt x="21831" y="7889"/>
                </a:cubicBezTo>
                <a:close/>
                <a:moveTo>
                  <a:pt x="23665" y="7951"/>
                </a:moveTo>
                <a:cubicBezTo>
                  <a:pt x="24025" y="8281"/>
                  <a:pt x="24401" y="8610"/>
                  <a:pt x="24793" y="8892"/>
                </a:cubicBezTo>
                <a:cubicBezTo>
                  <a:pt x="24621" y="8892"/>
                  <a:pt x="24433" y="8876"/>
                  <a:pt x="24276" y="8876"/>
                </a:cubicBezTo>
                <a:lnTo>
                  <a:pt x="23806" y="8876"/>
                </a:lnTo>
                <a:cubicBezTo>
                  <a:pt x="23586" y="8563"/>
                  <a:pt x="23336" y="8265"/>
                  <a:pt x="23085" y="7983"/>
                </a:cubicBezTo>
                <a:cubicBezTo>
                  <a:pt x="23257" y="7983"/>
                  <a:pt x="23430" y="7983"/>
                  <a:pt x="23586" y="7967"/>
                </a:cubicBezTo>
                <a:cubicBezTo>
                  <a:pt x="23618" y="7967"/>
                  <a:pt x="23649" y="7967"/>
                  <a:pt x="23665" y="7951"/>
                </a:cubicBezTo>
                <a:close/>
                <a:moveTo>
                  <a:pt x="20248" y="8233"/>
                </a:moveTo>
                <a:cubicBezTo>
                  <a:pt x="20420" y="8453"/>
                  <a:pt x="20577" y="8688"/>
                  <a:pt x="20765" y="8892"/>
                </a:cubicBezTo>
                <a:cubicBezTo>
                  <a:pt x="20749" y="8923"/>
                  <a:pt x="20734" y="8970"/>
                  <a:pt x="20749" y="9017"/>
                </a:cubicBezTo>
                <a:cubicBezTo>
                  <a:pt x="20749" y="9205"/>
                  <a:pt x="20749" y="9378"/>
                  <a:pt x="20749" y="9550"/>
                </a:cubicBezTo>
                <a:cubicBezTo>
                  <a:pt x="20546" y="9440"/>
                  <a:pt x="20357" y="9299"/>
                  <a:pt x="20169" y="9158"/>
                </a:cubicBezTo>
                <a:cubicBezTo>
                  <a:pt x="20201" y="8845"/>
                  <a:pt x="20232" y="8547"/>
                  <a:pt x="20248" y="8233"/>
                </a:cubicBezTo>
                <a:close/>
                <a:moveTo>
                  <a:pt x="20154" y="9284"/>
                </a:moveTo>
                <a:cubicBezTo>
                  <a:pt x="20342" y="9440"/>
                  <a:pt x="20530" y="9581"/>
                  <a:pt x="20749" y="9707"/>
                </a:cubicBezTo>
                <a:cubicBezTo>
                  <a:pt x="20734" y="10005"/>
                  <a:pt x="20687" y="10302"/>
                  <a:pt x="20640" y="10600"/>
                </a:cubicBezTo>
                <a:cubicBezTo>
                  <a:pt x="20420" y="10522"/>
                  <a:pt x="20201" y="10444"/>
                  <a:pt x="19981" y="10381"/>
                </a:cubicBezTo>
                <a:cubicBezTo>
                  <a:pt x="20060" y="10020"/>
                  <a:pt x="20107" y="9660"/>
                  <a:pt x="20154" y="9284"/>
                </a:cubicBezTo>
                <a:close/>
                <a:moveTo>
                  <a:pt x="19966" y="10506"/>
                </a:moveTo>
                <a:cubicBezTo>
                  <a:pt x="20185" y="10585"/>
                  <a:pt x="20404" y="10679"/>
                  <a:pt x="20624" y="10741"/>
                </a:cubicBezTo>
                <a:cubicBezTo>
                  <a:pt x="20561" y="11055"/>
                  <a:pt x="20499" y="11353"/>
                  <a:pt x="20436" y="11650"/>
                </a:cubicBezTo>
                <a:cubicBezTo>
                  <a:pt x="20201" y="11588"/>
                  <a:pt x="19981" y="11541"/>
                  <a:pt x="19762" y="11462"/>
                </a:cubicBezTo>
                <a:cubicBezTo>
                  <a:pt x="19840" y="11149"/>
                  <a:pt x="19903" y="10835"/>
                  <a:pt x="19966" y="10506"/>
                </a:cubicBezTo>
                <a:close/>
                <a:moveTo>
                  <a:pt x="19746" y="11572"/>
                </a:moveTo>
                <a:cubicBezTo>
                  <a:pt x="19966" y="11650"/>
                  <a:pt x="20185" y="11713"/>
                  <a:pt x="20404" y="11760"/>
                </a:cubicBezTo>
                <a:cubicBezTo>
                  <a:pt x="20357" y="12011"/>
                  <a:pt x="20295" y="12262"/>
                  <a:pt x="20248" y="12513"/>
                </a:cubicBezTo>
                <a:lnTo>
                  <a:pt x="20216" y="12607"/>
                </a:lnTo>
                <a:cubicBezTo>
                  <a:pt x="19981" y="12560"/>
                  <a:pt x="19746" y="12513"/>
                  <a:pt x="19511" y="12481"/>
                </a:cubicBezTo>
                <a:cubicBezTo>
                  <a:pt x="19589" y="12183"/>
                  <a:pt x="19668" y="11870"/>
                  <a:pt x="19746" y="11572"/>
                </a:cubicBezTo>
                <a:close/>
                <a:moveTo>
                  <a:pt x="19464" y="12622"/>
                </a:moveTo>
                <a:cubicBezTo>
                  <a:pt x="19699" y="12669"/>
                  <a:pt x="19950" y="12701"/>
                  <a:pt x="20201" y="12748"/>
                </a:cubicBezTo>
                <a:cubicBezTo>
                  <a:pt x="20091" y="13218"/>
                  <a:pt x="19997" y="13688"/>
                  <a:pt x="19903" y="14158"/>
                </a:cubicBezTo>
                <a:cubicBezTo>
                  <a:pt x="19605" y="14111"/>
                  <a:pt x="19323" y="14033"/>
                  <a:pt x="19041" y="13908"/>
                </a:cubicBezTo>
                <a:cubicBezTo>
                  <a:pt x="19198" y="13484"/>
                  <a:pt x="19339" y="13061"/>
                  <a:pt x="19464" y="12622"/>
                </a:cubicBezTo>
                <a:close/>
                <a:moveTo>
                  <a:pt x="19009" y="14002"/>
                </a:moveTo>
                <a:cubicBezTo>
                  <a:pt x="19292" y="14127"/>
                  <a:pt x="19574" y="14237"/>
                  <a:pt x="19872" y="14284"/>
                </a:cubicBezTo>
                <a:cubicBezTo>
                  <a:pt x="19778" y="14691"/>
                  <a:pt x="19683" y="15099"/>
                  <a:pt x="19574" y="15506"/>
                </a:cubicBezTo>
                <a:cubicBezTo>
                  <a:pt x="19213" y="15475"/>
                  <a:pt x="18868" y="15397"/>
                  <a:pt x="18524" y="15287"/>
                </a:cubicBezTo>
                <a:lnTo>
                  <a:pt x="18508" y="15287"/>
                </a:lnTo>
                <a:cubicBezTo>
                  <a:pt x="18696" y="14864"/>
                  <a:pt x="18853" y="14441"/>
                  <a:pt x="19009" y="14002"/>
                </a:cubicBezTo>
                <a:close/>
                <a:moveTo>
                  <a:pt x="18477" y="15381"/>
                </a:moveTo>
                <a:cubicBezTo>
                  <a:pt x="18477" y="15381"/>
                  <a:pt x="18477" y="15397"/>
                  <a:pt x="18492" y="15397"/>
                </a:cubicBezTo>
                <a:cubicBezTo>
                  <a:pt x="18837" y="15522"/>
                  <a:pt x="19182" y="15600"/>
                  <a:pt x="19542" y="15632"/>
                </a:cubicBezTo>
                <a:cubicBezTo>
                  <a:pt x="19495" y="15773"/>
                  <a:pt x="19464" y="15914"/>
                  <a:pt x="19417" y="16055"/>
                </a:cubicBezTo>
                <a:cubicBezTo>
                  <a:pt x="19370" y="16196"/>
                  <a:pt x="19323" y="16321"/>
                  <a:pt x="19276" y="16463"/>
                </a:cubicBezTo>
                <a:cubicBezTo>
                  <a:pt x="18868" y="16384"/>
                  <a:pt x="18477" y="16321"/>
                  <a:pt x="18085" y="16227"/>
                </a:cubicBezTo>
                <a:cubicBezTo>
                  <a:pt x="18226" y="15945"/>
                  <a:pt x="18351" y="15663"/>
                  <a:pt x="18477" y="15381"/>
                </a:cubicBezTo>
                <a:close/>
                <a:moveTo>
                  <a:pt x="18053" y="16306"/>
                </a:moveTo>
                <a:cubicBezTo>
                  <a:pt x="18430" y="16415"/>
                  <a:pt x="18837" y="16510"/>
                  <a:pt x="19229" y="16557"/>
                </a:cubicBezTo>
                <a:cubicBezTo>
                  <a:pt x="19104" y="16917"/>
                  <a:pt x="18947" y="17293"/>
                  <a:pt x="18790" y="17638"/>
                </a:cubicBezTo>
                <a:cubicBezTo>
                  <a:pt x="18398" y="17481"/>
                  <a:pt x="17975" y="17356"/>
                  <a:pt x="17552" y="17278"/>
                </a:cubicBezTo>
                <a:cubicBezTo>
                  <a:pt x="17724" y="16964"/>
                  <a:pt x="17897" y="16635"/>
                  <a:pt x="18053" y="16306"/>
                </a:cubicBezTo>
                <a:close/>
                <a:moveTo>
                  <a:pt x="17505" y="17372"/>
                </a:moveTo>
                <a:cubicBezTo>
                  <a:pt x="17928" y="17466"/>
                  <a:pt x="18335" y="17607"/>
                  <a:pt x="18743" y="17748"/>
                </a:cubicBezTo>
                <a:cubicBezTo>
                  <a:pt x="18649" y="17967"/>
                  <a:pt x="18539" y="18171"/>
                  <a:pt x="18430" y="18375"/>
                </a:cubicBezTo>
                <a:cubicBezTo>
                  <a:pt x="17991" y="18281"/>
                  <a:pt x="17536" y="18187"/>
                  <a:pt x="17097" y="18108"/>
                </a:cubicBezTo>
                <a:cubicBezTo>
                  <a:pt x="17238" y="17873"/>
                  <a:pt x="17379" y="17622"/>
                  <a:pt x="17505" y="17372"/>
                </a:cubicBezTo>
                <a:close/>
                <a:moveTo>
                  <a:pt x="17050" y="18187"/>
                </a:moveTo>
                <a:cubicBezTo>
                  <a:pt x="17489" y="18296"/>
                  <a:pt x="17928" y="18390"/>
                  <a:pt x="18383" y="18484"/>
                </a:cubicBezTo>
                <a:cubicBezTo>
                  <a:pt x="18194" y="18829"/>
                  <a:pt x="17991" y="19174"/>
                  <a:pt x="17787" y="19519"/>
                </a:cubicBezTo>
                <a:cubicBezTo>
                  <a:pt x="17536" y="19456"/>
                  <a:pt x="17285" y="19378"/>
                  <a:pt x="17050" y="19315"/>
                </a:cubicBezTo>
                <a:cubicBezTo>
                  <a:pt x="16893" y="19268"/>
                  <a:pt x="16658" y="19174"/>
                  <a:pt x="16470" y="19143"/>
                </a:cubicBezTo>
                <a:cubicBezTo>
                  <a:pt x="16674" y="18829"/>
                  <a:pt x="16862" y="18516"/>
                  <a:pt x="17050" y="18187"/>
                </a:cubicBezTo>
                <a:close/>
                <a:moveTo>
                  <a:pt x="16408" y="19237"/>
                </a:moveTo>
                <a:cubicBezTo>
                  <a:pt x="16549" y="19268"/>
                  <a:pt x="16721" y="19347"/>
                  <a:pt x="16831" y="19378"/>
                </a:cubicBezTo>
                <a:cubicBezTo>
                  <a:pt x="16987" y="19425"/>
                  <a:pt x="17160" y="19472"/>
                  <a:pt x="17317" y="19519"/>
                </a:cubicBezTo>
                <a:cubicBezTo>
                  <a:pt x="17442" y="19566"/>
                  <a:pt x="17583" y="19613"/>
                  <a:pt x="17709" y="19644"/>
                </a:cubicBezTo>
                <a:cubicBezTo>
                  <a:pt x="17567" y="19880"/>
                  <a:pt x="17426" y="20099"/>
                  <a:pt x="17270" y="20334"/>
                </a:cubicBezTo>
                <a:cubicBezTo>
                  <a:pt x="16815" y="20209"/>
                  <a:pt x="16345" y="20115"/>
                  <a:pt x="15890" y="20005"/>
                </a:cubicBezTo>
                <a:cubicBezTo>
                  <a:pt x="16063" y="19754"/>
                  <a:pt x="16235" y="19503"/>
                  <a:pt x="16408" y="19237"/>
                </a:cubicBezTo>
                <a:close/>
                <a:moveTo>
                  <a:pt x="15828" y="20099"/>
                </a:moveTo>
                <a:cubicBezTo>
                  <a:pt x="16282" y="20224"/>
                  <a:pt x="16721" y="20350"/>
                  <a:pt x="17176" y="20459"/>
                </a:cubicBezTo>
                <a:cubicBezTo>
                  <a:pt x="17019" y="20695"/>
                  <a:pt x="16862" y="20914"/>
                  <a:pt x="16690" y="21149"/>
                </a:cubicBezTo>
                <a:cubicBezTo>
                  <a:pt x="16204" y="21086"/>
                  <a:pt x="15734" y="21008"/>
                  <a:pt x="15263" y="20867"/>
                </a:cubicBezTo>
                <a:cubicBezTo>
                  <a:pt x="15451" y="20616"/>
                  <a:pt x="15639" y="20365"/>
                  <a:pt x="15828" y="20099"/>
                </a:cubicBezTo>
                <a:close/>
                <a:moveTo>
                  <a:pt x="15169" y="20977"/>
                </a:moveTo>
                <a:cubicBezTo>
                  <a:pt x="15624" y="21133"/>
                  <a:pt x="16110" y="21259"/>
                  <a:pt x="16580" y="21290"/>
                </a:cubicBezTo>
                <a:cubicBezTo>
                  <a:pt x="16486" y="21416"/>
                  <a:pt x="16376" y="21557"/>
                  <a:pt x="16266" y="21682"/>
                </a:cubicBezTo>
                <a:cubicBezTo>
                  <a:pt x="16188" y="21792"/>
                  <a:pt x="16094" y="21901"/>
                  <a:pt x="16016" y="22011"/>
                </a:cubicBezTo>
                <a:cubicBezTo>
                  <a:pt x="15545" y="21886"/>
                  <a:pt x="15060" y="21776"/>
                  <a:pt x="14589" y="21698"/>
                </a:cubicBezTo>
                <a:cubicBezTo>
                  <a:pt x="14621" y="21651"/>
                  <a:pt x="14652" y="21619"/>
                  <a:pt x="14699" y="21572"/>
                </a:cubicBezTo>
                <a:cubicBezTo>
                  <a:pt x="14856" y="21384"/>
                  <a:pt x="15013" y="21180"/>
                  <a:pt x="15169" y="20977"/>
                </a:cubicBezTo>
                <a:close/>
                <a:moveTo>
                  <a:pt x="14558" y="21807"/>
                </a:moveTo>
                <a:cubicBezTo>
                  <a:pt x="14997" y="21933"/>
                  <a:pt x="15451" y="22043"/>
                  <a:pt x="15906" y="22137"/>
                </a:cubicBezTo>
                <a:cubicBezTo>
                  <a:pt x="15718" y="22356"/>
                  <a:pt x="15530" y="22591"/>
                  <a:pt x="15326" y="22811"/>
                </a:cubicBezTo>
                <a:cubicBezTo>
                  <a:pt x="14871" y="22670"/>
                  <a:pt x="14401" y="22560"/>
                  <a:pt x="13931" y="22450"/>
                </a:cubicBezTo>
                <a:cubicBezTo>
                  <a:pt x="14119" y="22246"/>
                  <a:pt x="14307" y="22027"/>
                  <a:pt x="14495" y="21807"/>
                </a:cubicBezTo>
                <a:lnTo>
                  <a:pt x="14511" y="21823"/>
                </a:lnTo>
                <a:cubicBezTo>
                  <a:pt x="14516" y="21828"/>
                  <a:pt x="14520" y="21830"/>
                  <a:pt x="14525" y="21830"/>
                </a:cubicBezTo>
                <a:cubicBezTo>
                  <a:pt x="14536" y="21830"/>
                  <a:pt x="14547" y="21819"/>
                  <a:pt x="14558" y="21807"/>
                </a:cubicBezTo>
                <a:close/>
                <a:moveTo>
                  <a:pt x="13868" y="22528"/>
                </a:moveTo>
                <a:cubicBezTo>
                  <a:pt x="14307" y="22670"/>
                  <a:pt x="14777" y="22811"/>
                  <a:pt x="15232" y="22920"/>
                </a:cubicBezTo>
                <a:cubicBezTo>
                  <a:pt x="14950" y="23234"/>
                  <a:pt x="14683" y="23532"/>
                  <a:pt x="14386" y="23829"/>
                </a:cubicBezTo>
                <a:cubicBezTo>
                  <a:pt x="13931" y="23673"/>
                  <a:pt x="13445" y="23547"/>
                  <a:pt x="12959" y="23453"/>
                </a:cubicBezTo>
                <a:cubicBezTo>
                  <a:pt x="13273" y="23155"/>
                  <a:pt x="13570" y="22842"/>
                  <a:pt x="13868" y="22528"/>
                </a:cubicBezTo>
                <a:close/>
                <a:moveTo>
                  <a:pt x="12834" y="23579"/>
                </a:moveTo>
                <a:cubicBezTo>
                  <a:pt x="13304" y="23704"/>
                  <a:pt x="13790" y="23845"/>
                  <a:pt x="14260" y="23971"/>
                </a:cubicBezTo>
                <a:cubicBezTo>
                  <a:pt x="14041" y="24206"/>
                  <a:pt x="13806" y="24425"/>
                  <a:pt x="13586" y="24644"/>
                </a:cubicBezTo>
                <a:cubicBezTo>
                  <a:pt x="13100" y="24472"/>
                  <a:pt x="12599" y="24347"/>
                  <a:pt x="12081" y="24284"/>
                </a:cubicBezTo>
                <a:cubicBezTo>
                  <a:pt x="12332" y="24065"/>
                  <a:pt x="12583" y="23829"/>
                  <a:pt x="12834" y="23579"/>
                </a:cubicBezTo>
                <a:close/>
                <a:moveTo>
                  <a:pt x="11925" y="24425"/>
                </a:moveTo>
                <a:cubicBezTo>
                  <a:pt x="12442" y="24503"/>
                  <a:pt x="12944" y="24629"/>
                  <a:pt x="13461" y="24770"/>
                </a:cubicBezTo>
                <a:cubicBezTo>
                  <a:pt x="13226" y="24989"/>
                  <a:pt x="12991" y="25209"/>
                  <a:pt x="12755" y="25428"/>
                </a:cubicBezTo>
                <a:cubicBezTo>
                  <a:pt x="12254" y="25271"/>
                  <a:pt x="11737" y="25130"/>
                  <a:pt x="11204" y="25021"/>
                </a:cubicBezTo>
                <a:cubicBezTo>
                  <a:pt x="11454" y="24833"/>
                  <a:pt x="11690" y="24629"/>
                  <a:pt x="11925" y="24425"/>
                </a:cubicBezTo>
                <a:close/>
                <a:moveTo>
                  <a:pt x="11047" y="25162"/>
                </a:moveTo>
                <a:cubicBezTo>
                  <a:pt x="11564" y="25318"/>
                  <a:pt x="12081" y="25460"/>
                  <a:pt x="12599" y="25569"/>
                </a:cubicBezTo>
                <a:cubicBezTo>
                  <a:pt x="12379" y="25773"/>
                  <a:pt x="12144" y="25961"/>
                  <a:pt x="11925" y="26165"/>
                </a:cubicBezTo>
                <a:cubicBezTo>
                  <a:pt x="11392" y="26024"/>
                  <a:pt x="10859" y="25883"/>
                  <a:pt x="10326" y="25710"/>
                </a:cubicBezTo>
                <a:cubicBezTo>
                  <a:pt x="10577" y="25538"/>
                  <a:pt x="10812" y="25350"/>
                  <a:pt x="11047" y="25162"/>
                </a:cubicBezTo>
                <a:close/>
                <a:moveTo>
                  <a:pt x="10185" y="25820"/>
                </a:moveTo>
                <a:cubicBezTo>
                  <a:pt x="10702" y="26008"/>
                  <a:pt x="11219" y="26181"/>
                  <a:pt x="11752" y="26290"/>
                </a:cubicBezTo>
                <a:cubicBezTo>
                  <a:pt x="11674" y="26369"/>
                  <a:pt x="11596" y="26431"/>
                  <a:pt x="11517" y="26494"/>
                </a:cubicBezTo>
                <a:cubicBezTo>
                  <a:pt x="11407" y="26588"/>
                  <a:pt x="11298" y="26666"/>
                  <a:pt x="11188" y="26745"/>
                </a:cubicBezTo>
                <a:cubicBezTo>
                  <a:pt x="10922" y="26666"/>
                  <a:pt x="10655" y="26588"/>
                  <a:pt x="10389" y="26510"/>
                </a:cubicBezTo>
                <a:cubicBezTo>
                  <a:pt x="10216" y="26463"/>
                  <a:pt x="10044" y="26416"/>
                  <a:pt x="9871" y="26369"/>
                </a:cubicBezTo>
                <a:cubicBezTo>
                  <a:pt x="9793" y="26353"/>
                  <a:pt x="9715" y="26322"/>
                  <a:pt x="9636" y="26306"/>
                </a:cubicBezTo>
                <a:cubicBezTo>
                  <a:pt x="9621" y="26306"/>
                  <a:pt x="9574" y="26290"/>
                  <a:pt x="9527" y="26290"/>
                </a:cubicBezTo>
                <a:cubicBezTo>
                  <a:pt x="9746" y="26134"/>
                  <a:pt x="9965" y="25977"/>
                  <a:pt x="10185" y="25820"/>
                </a:cubicBezTo>
                <a:close/>
                <a:moveTo>
                  <a:pt x="9417" y="26369"/>
                </a:moveTo>
                <a:cubicBezTo>
                  <a:pt x="9668" y="26447"/>
                  <a:pt x="9934" y="26525"/>
                  <a:pt x="10201" y="26604"/>
                </a:cubicBezTo>
                <a:cubicBezTo>
                  <a:pt x="10483" y="26682"/>
                  <a:pt x="10765" y="26776"/>
                  <a:pt x="11063" y="26855"/>
                </a:cubicBezTo>
                <a:cubicBezTo>
                  <a:pt x="10843" y="27011"/>
                  <a:pt x="10639" y="27152"/>
                  <a:pt x="10420" y="27309"/>
                </a:cubicBezTo>
                <a:cubicBezTo>
                  <a:pt x="9840" y="27168"/>
                  <a:pt x="9260" y="27011"/>
                  <a:pt x="8680" y="26839"/>
                </a:cubicBezTo>
                <a:cubicBezTo>
                  <a:pt x="8837" y="26745"/>
                  <a:pt x="9009" y="26635"/>
                  <a:pt x="9166" y="26541"/>
                </a:cubicBezTo>
                <a:cubicBezTo>
                  <a:pt x="9244" y="26478"/>
                  <a:pt x="9338" y="26416"/>
                  <a:pt x="9417" y="26369"/>
                </a:cubicBezTo>
                <a:close/>
                <a:moveTo>
                  <a:pt x="8523" y="26933"/>
                </a:moveTo>
                <a:cubicBezTo>
                  <a:pt x="9041" y="27168"/>
                  <a:pt x="9621" y="27340"/>
                  <a:pt x="10185" y="27466"/>
                </a:cubicBezTo>
                <a:cubicBezTo>
                  <a:pt x="9934" y="27623"/>
                  <a:pt x="9668" y="27795"/>
                  <a:pt x="9401" y="27952"/>
                </a:cubicBezTo>
                <a:cubicBezTo>
                  <a:pt x="8837" y="27764"/>
                  <a:pt x="8257" y="27607"/>
                  <a:pt x="7693" y="27435"/>
                </a:cubicBezTo>
                <a:cubicBezTo>
                  <a:pt x="7975" y="27278"/>
                  <a:pt x="8257" y="27105"/>
                  <a:pt x="8523" y="26933"/>
                </a:cubicBezTo>
                <a:close/>
                <a:moveTo>
                  <a:pt x="7520" y="27529"/>
                </a:moveTo>
                <a:cubicBezTo>
                  <a:pt x="8069" y="27732"/>
                  <a:pt x="8633" y="27952"/>
                  <a:pt x="9197" y="28077"/>
                </a:cubicBezTo>
                <a:cubicBezTo>
                  <a:pt x="8853" y="28265"/>
                  <a:pt x="8523" y="28453"/>
                  <a:pt x="8179" y="28626"/>
                </a:cubicBezTo>
                <a:cubicBezTo>
                  <a:pt x="7912" y="28547"/>
                  <a:pt x="7646" y="28485"/>
                  <a:pt x="7395" y="28391"/>
                </a:cubicBezTo>
                <a:cubicBezTo>
                  <a:pt x="7081" y="28297"/>
                  <a:pt x="6799" y="28187"/>
                  <a:pt x="6501" y="28077"/>
                </a:cubicBezTo>
                <a:cubicBezTo>
                  <a:pt x="6846" y="27905"/>
                  <a:pt x="7191" y="27717"/>
                  <a:pt x="7520" y="27529"/>
                </a:cubicBezTo>
                <a:close/>
                <a:moveTo>
                  <a:pt x="19639" y="650"/>
                </a:moveTo>
                <a:cubicBezTo>
                  <a:pt x="19675" y="650"/>
                  <a:pt x="19711" y="686"/>
                  <a:pt x="19746" y="757"/>
                </a:cubicBezTo>
                <a:cubicBezTo>
                  <a:pt x="19950" y="929"/>
                  <a:pt x="20091" y="1133"/>
                  <a:pt x="20185" y="1384"/>
                </a:cubicBezTo>
                <a:cubicBezTo>
                  <a:pt x="20326" y="1635"/>
                  <a:pt x="20436" y="1901"/>
                  <a:pt x="20561" y="2152"/>
                </a:cubicBezTo>
                <a:cubicBezTo>
                  <a:pt x="20843" y="2747"/>
                  <a:pt x="21126" y="3327"/>
                  <a:pt x="21392" y="3923"/>
                </a:cubicBezTo>
                <a:cubicBezTo>
                  <a:pt x="21941" y="5083"/>
                  <a:pt x="22489" y="6243"/>
                  <a:pt x="23038" y="7403"/>
                </a:cubicBezTo>
                <a:cubicBezTo>
                  <a:pt x="22630" y="7356"/>
                  <a:pt x="22191" y="7356"/>
                  <a:pt x="21784" y="7340"/>
                </a:cubicBezTo>
                <a:cubicBezTo>
                  <a:pt x="21467" y="7321"/>
                  <a:pt x="21138" y="7297"/>
                  <a:pt x="20815" y="7297"/>
                </a:cubicBezTo>
                <a:cubicBezTo>
                  <a:pt x="20596" y="7297"/>
                  <a:pt x="20379" y="7308"/>
                  <a:pt x="20169" y="7340"/>
                </a:cubicBezTo>
                <a:cubicBezTo>
                  <a:pt x="20140" y="7327"/>
                  <a:pt x="20107" y="7320"/>
                  <a:pt x="20073" y="7320"/>
                </a:cubicBezTo>
                <a:cubicBezTo>
                  <a:pt x="19984" y="7320"/>
                  <a:pt x="19894" y="7371"/>
                  <a:pt x="19872" y="7497"/>
                </a:cubicBezTo>
                <a:cubicBezTo>
                  <a:pt x="19872" y="7528"/>
                  <a:pt x="19872" y="7575"/>
                  <a:pt x="19856" y="7607"/>
                </a:cubicBezTo>
                <a:cubicBezTo>
                  <a:pt x="19840" y="7622"/>
                  <a:pt x="19825" y="7638"/>
                  <a:pt x="19840" y="7669"/>
                </a:cubicBezTo>
                <a:lnTo>
                  <a:pt x="19856" y="7669"/>
                </a:lnTo>
                <a:cubicBezTo>
                  <a:pt x="19527" y="10083"/>
                  <a:pt x="19104" y="12403"/>
                  <a:pt x="18210" y="14676"/>
                </a:cubicBezTo>
                <a:cubicBezTo>
                  <a:pt x="17317" y="16964"/>
                  <a:pt x="16063" y="19111"/>
                  <a:pt x="14527" y="21024"/>
                </a:cubicBezTo>
                <a:cubicBezTo>
                  <a:pt x="13868" y="21839"/>
                  <a:pt x="13163" y="22607"/>
                  <a:pt x="12395" y="23359"/>
                </a:cubicBezTo>
                <a:cubicBezTo>
                  <a:pt x="12364" y="23359"/>
                  <a:pt x="12348" y="23375"/>
                  <a:pt x="12348" y="23406"/>
                </a:cubicBezTo>
                <a:cubicBezTo>
                  <a:pt x="9542" y="26118"/>
                  <a:pt x="6031" y="28250"/>
                  <a:pt x="2254" y="28939"/>
                </a:cubicBezTo>
                <a:cubicBezTo>
                  <a:pt x="1956" y="27388"/>
                  <a:pt x="1282" y="25851"/>
                  <a:pt x="576" y="24425"/>
                </a:cubicBezTo>
                <a:lnTo>
                  <a:pt x="576" y="24425"/>
                </a:lnTo>
                <a:cubicBezTo>
                  <a:pt x="717" y="24438"/>
                  <a:pt x="858" y="24445"/>
                  <a:pt x="999" y="24445"/>
                </a:cubicBezTo>
                <a:cubicBezTo>
                  <a:pt x="2865" y="24445"/>
                  <a:pt x="4818" y="23344"/>
                  <a:pt x="6392" y="22528"/>
                </a:cubicBezTo>
                <a:cubicBezTo>
                  <a:pt x="8492" y="21431"/>
                  <a:pt x="10498" y="20146"/>
                  <a:pt x="12254" y="18532"/>
                </a:cubicBezTo>
                <a:cubicBezTo>
                  <a:pt x="15185" y="15836"/>
                  <a:pt x="17332" y="12246"/>
                  <a:pt x="17646" y="8218"/>
                </a:cubicBezTo>
                <a:cubicBezTo>
                  <a:pt x="17646" y="8171"/>
                  <a:pt x="17646" y="8124"/>
                  <a:pt x="17630" y="8092"/>
                </a:cubicBezTo>
                <a:cubicBezTo>
                  <a:pt x="17724" y="7889"/>
                  <a:pt x="17756" y="7638"/>
                  <a:pt x="17756" y="7434"/>
                </a:cubicBezTo>
                <a:cubicBezTo>
                  <a:pt x="17756" y="7286"/>
                  <a:pt x="17629" y="7215"/>
                  <a:pt x="17506" y="7215"/>
                </a:cubicBezTo>
                <a:cubicBezTo>
                  <a:pt x="17473" y="7215"/>
                  <a:pt x="17440" y="7220"/>
                  <a:pt x="17411" y="7230"/>
                </a:cubicBezTo>
                <a:cubicBezTo>
                  <a:pt x="16940" y="7058"/>
                  <a:pt x="16423" y="7027"/>
                  <a:pt x="15922" y="6948"/>
                </a:cubicBezTo>
                <a:cubicBezTo>
                  <a:pt x="15483" y="6885"/>
                  <a:pt x="15013" y="6744"/>
                  <a:pt x="14558" y="6729"/>
                </a:cubicBezTo>
                <a:cubicBezTo>
                  <a:pt x="15420" y="5820"/>
                  <a:pt x="16188" y="4864"/>
                  <a:pt x="16972" y="3907"/>
                </a:cubicBezTo>
                <a:cubicBezTo>
                  <a:pt x="17379" y="3421"/>
                  <a:pt x="17787" y="2920"/>
                  <a:pt x="18194" y="2434"/>
                </a:cubicBezTo>
                <a:cubicBezTo>
                  <a:pt x="18430" y="2136"/>
                  <a:pt x="18680" y="1838"/>
                  <a:pt x="18915" y="1541"/>
                </a:cubicBezTo>
                <a:cubicBezTo>
                  <a:pt x="19072" y="1352"/>
                  <a:pt x="19307" y="898"/>
                  <a:pt x="19511" y="804"/>
                </a:cubicBezTo>
                <a:cubicBezTo>
                  <a:pt x="19554" y="701"/>
                  <a:pt x="19597" y="650"/>
                  <a:pt x="19639" y="650"/>
                </a:cubicBezTo>
                <a:close/>
                <a:moveTo>
                  <a:pt x="6345" y="28140"/>
                </a:moveTo>
                <a:cubicBezTo>
                  <a:pt x="6846" y="28375"/>
                  <a:pt x="7379" y="28594"/>
                  <a:pt x="7928" y="28735"/>
                </a:cubicBezTo>
                <a:cubicBezTo>
                  <a:pt x="7677" y="28861"/>
                  <a:pt x="7426" y="28971"/>
                  <a:pt x="7175" y="29080"/>
                </a:cubicBezTo>
                <a:cubicBezTo>
                  <a:pt x="6940" y="29018"/>
                  <a:pt x="6689" y="28971"/>
                  <a:pt x="6470" y="28892"/>
                </a:cubicBezTo>
                <a:cubicBezTo>
                  <a:pt x="6141" y="28783"/>
                  <a:pt x="5827" y="28657"/>
                  <a:pt x="5514" y="28516"/>
                </a:cubicBezTo>
                <a:cubicBezTo>
                  <a:pt x="5796" y="28406"/>
                  <a:pt x="6078" y="28281"/>
                  <a:pt x="6345" y="28140"/>
                </a:cubicBezTo>
                <a:close/>
                <a:moveTo>
                  <a:pt x="5420" y="28547"/>
                </a:moveTo>
                <a:cubicBezTo>
                  <a:pt x="5890" y="28783"/>
                  <a:pt x="6407" y="29033"/>
                  <a:pt x="6940" y="29174"/>
                </a:cubicBezTo>
                <a:cubicBezTo>
                  <a:pt x="6689" y="29284"/>
                  <a:pt x="6439" y="29378"/>
                  <a:pt x="6188" y="29472"/>
                </a:cubicBezTo>
                <a:cubicBezTo>
                  <a:pt x="5671" y="29237"/>
                  <a:pt x="5122" y="29033"/>
                  <a:pt x="4589" y="28845"/>
                </a:cubicBezTo>
                <a:cubicBezTo>
                  <a:pt x="4871" y="28751"/>
                  <a:pt x="5138" y="28657"/>
                  <a:pt x="5420" y="28547"/>
                </a:cubicBezTo>
                <a:close/>
                <a:moveTo>
                  <a:pt x="4417" y="28892"/>
                </a:moveTo>
                <a:cubicBezTo>
                  <a:pt x="4934" y="29127"/>
                  <a:pt x="5467" y="29362"/>
                  <a:pt x="6015" y="29535"/>
                </a:cubicBezTo>
                <a:cubicBezTo>
                  <a:pt x="5718" y="29645"/>
                  <a:pt x="5404" y="29754"/>
                  <a:pt x="5106" y="29848"/>
                </a:cubicBezTo>
                <a:cubicBezTo>
                  <a:pt x="5075" y="29817"/>
                  <a:pt x="5044" y="29801"/>
                  <a:pt x="5012" y="29786"/>
                </a:cubicBezTo>
                <a:cubicBezTo>
                  <a:pt x="4417" y="29551"/>
                  <a:pt x="3743" y="29300"/>
                  <a:pt x="3069" y="29174"/>
                </a:cubicBezTo>
                <a:cubicBezTo>
                  <a:pt x="3523" y="29112"/>
                  <a:pt x="3978" y="29018"/>
                  <a:pt x="4417" y="28892"/>
                </a:cubicBezTo>
                <a:close/>
                <a:moveTo>
                  <a:pt x="19754" y="0"/>
                </a:moveTo>
                <a:cubicBezTo>
                  <a:pt x="19699" y="0"/>
                  <a:pt x="19665" y="28"/>
                  <a:pt x="19652" y="67"/>
                </a:cubicBezTo>
                <a:cubicBezTo>
                  <a:pt x="19339" y="83"/>
                  <a:pt x="19135" y="428"/>
                  <a:pt x="18962" y="616"/>
                </a:cubicBezTo>
                <a:cubicBezTo>
                  <a:pt x="18430" y="1258"/>
                  <a:pt x="17912" y="1901"/>
                  <a:pt x="17379" y="2544"/>
                </a:cubicBezTo>
                <a:cubicBezTo>
                  <a:pt x="16298" y="3860"/>
                  <a:pt x="15169" y="5177"/>
                  <a:pt x="14182" y="6572"/>
                </a:cubicBezTo>
                <a:cubicBezTo>
                  <a:pt x="14135" y="6650"/>
                  <a:pt x="14135" y="6729"/>
                  <a:pt x="14166" y="6776"/>
                </a:cubicBezTo>
                <a:cubicBezTo>
                  <a:pt x="14135" y="6823"/>
                  <a:pt x="14119" y="6885"/>
                  <a:pt x="14135" y="6948"/>
                </a:cubicBezTo>
                <a:cubicBezTo>
                  <a:pt x="14041" y="7215"/>
                  <a:pt x="14386" y="7465"/>
                  <a:pt x="14542" y="7654"/>
                </a:cubicBezTo>
                <a:cubicBezTo>
                  <a:pt x="14840" y="7983"/>
                  <a:pt x="15138" y="8406"/>
                  <a:pt x="15530" y="8625"/>
                </a:cubicBezTo>
                <a:cubicBezTo>
                  <a:pt x="15545" y="8657"/>
                  <a:pt x="15577" y="8672"/>
                  <a:pt x="15624" y="8688"/>
                </a:cubicBezTo>
                <a:cubicBezTo>
                  <a:pt x="15890" y="8751"/>
                  <a:pt x="16172" y="8751"/>
                  <a:pt x="16455" y="8766"/>
                </a:cubicBezTo>
                <a:cubicBezTo>
                  <a:pt x="16643" y="8766"/>
                  <a:pt x="16831" y="8798"/>
                  <a:pt x="17019" y="8813"/>
                </a:cubicBezTo>
                <a:cubicBezTo>
                  <a:pt x="16549" y="12481"/>
                  <a:pt x="14511" y="15741"/>
                  <a:pt x="11784" y="18218"/>
                </a:cubicBezTo>
                <a:cubicBezTo>
                  <a:pt x="10201" y="19660"/>
                  <a:pt x="8398" y="20851"/>
                  <a:pt x="6517" y="21854"/>
                </a:cubicBezTo>
                <a:cubicBezTo>
                  <a:pt x="5577" y="22372"/>
                  <a:pt x="4605" y="22858"/>
                  <a:pt x="3617" y="23249"/>
                </a:cubicBezTo>
                <a:cubicBezTo>
                  <a:pt x="2536" y="23688"/>
                  <a:pt x="1439" y="23876"/>
                  <a:pt x="310" y="24127"/>
                </a:cubicBezTo>
                <a:cubicBezTo>
                  <a:pt x="294" y="24127"/>
                  <a:pt x="294" y="24127"/>
                  <a:pt x="294" y="24143"/>
                </a:cubicBezTo>
                <a:cubicBezTo>
                  <a:pt x="285" y="24142"/>
                  <a:pt x="277" y="24142"/>
                  <a:pt x="268" y="24142"/>
                </a:cubicBezTo>
                <a:cubicBezTo>
                  <a:pt x="122" y="24142"/>
                  <a:pt x="1" y="24262"/>
                  <a:pt x="75" y="24425"/>
                </a:cubicBezTo>
                <a:cubicBezTo>
                  <a:pt x="780" y="25977"/>
                  <a:pt x="1313" y="27591"/>
                  <a:pt x="2003" y="29127"/>
                </a:cubicBezTo>
                <a:cubicBezTo>
                  <a:pt x="2034" y="29190"/>
                  <a:pt x="2081" y="29206"/>
                  <a:pt x="2128" y="29221"/>
                </a:cubicBezTo>
                <a:cubicBezTo>
                  <a:pt x="2144" y="29237"/>
                  <a:pt x="2160" y="29253"/>
                  <a:pt x="2175" y="29268"/>
                </a:cubicBezTo>
                <a:cubicBezTo>
                  <a:pt x="2598" y="29488"/>
                  <a:pt x="3053" y="29598"/>
                  <a:pt x="3492" y="29754"/>
                </a:cubicBezTo>
                <a:cubicBezTo>
                  <a:pt x="3931" y="29911"/>
                  <a:pt x="4370" y="30068"/>
                  <a:pt x="4824" y="30225"/>
                </a:cubicBezTo>
                <a:cubicBezTo>
                  <a:pt x="4852" y="30236"/>
                  <a:pt x="4882" y="30241"/>
                  <a:pt x="4911" y="30241"/>
                </a:cubicBezTo>
                <a:cubicBezTo>
                  <a:pt x="4963" y="30241"/>
                  <a:pt x="5013" y="30224"/>
                  <a:pt x="5044" y="30193"/>
                </a:cubicBezTo>
                <a:cubicBezTo>
                  <a:pt x="9809" y="29676"/>
                  <a:pt x="13994" y="25460"/>
                  <a:pt x="16752" y="21854"/>
                </a:cubicBezTo>
                <a:cubicBezTo>
                  <a:pt x="17082" y="21447"/>
                  <a:pt x="17395" y="21008"/>
                  <a:pt x="17693" y="20569"/>
                </a:cubicBezTo>
                <a:cubicBezTo>
                  <a:pt x="17740" y="20585"/>
                  <a:pt x="17787" y="20601"/>
                  <a:pt x="17834" y="20601"/>
                </a:cubicBezTo>
                <a:cubicBezTo>
                  <a:pt x="17839" y="20602"/>
                  <a:pt x="17843" y="20602"/>
                  <a:pt x="17848" y="20602"/>
                </a:cubicBezTo>
                <a:cubicBezTo>
                  <a:pt x="17901" y="20602"/>
                  <a:pt x="17923" y="20521"/>
                  <a:pt x="17865" y="20506"/>
                </a:cubicBezTo>
                <a:cubicBezTo>
                  <a:pt x="17834" y="20491"/>
                  <a:pt x="17787" y="20475"/>
                  <a:pt x="17756" y="20475"/>
                </a:cubicBezTo>
                <a:cubicBezTo>
                  <a:pt x="17912" y="20240"/>
                  <a:pt x="18069" y="19989"/>
                  <a:pt x="18210" y="19754"/>
                </a:cubicBezTo>
                <a:cubicBezTo>
                  <a:pt x="18241" y="19754"/>
                  <a:pt x="18273" y="19707"/>
                  <a:pt x="18257" y="19676"/>
                </a:cubicBezTo>
                <a:cubicBezTo>
                  <a:pt x="18962" y="18500"/>
                  <a:pt x="19558" y="17262"/>
                  <a:pt x="19966" y="15930"/>
                </a:cubicBezTo>
                <a:cubicBezTo>
                  <a:pt x="20310" y="14785"/>
                  <a:pt x="20530" y="13578"/>
                  <a:pt x="20781" y="12403"/>
                </a:cubicBezTo>
                <a:cubicBezTo>
                  <a:pt x="21000" y="11306"/>
                  <a:pt x="21314" y="10208"/>
                  <a:pt x="21251" y="9096"/>
                </a:cubicBezTo>
                <a:lnTo>
                  <a:pt x="21251" y="9096"/>
                </a:lnTo>
                <a:cubicBezTo>
                  <a:pt x="21580" y="9158"/>
                  <a:pt x="21909" y="9221"/>
                  <a:pt x="22238" y="9268"/>
                </a:cubicBezTo>
                <a:cubicBezTo>
                  <a:pt x="22254" y="9284"/>
                  <a:pt x="22254" y="9284"/>
                  <a:pt x="22270" y="9284"/>
                </a:cubicBezTo>
                <a:cubicBezTo>
                  <a:pt x="22925" y="9373"/>
                  <a:pt x="23596" y="9414"/>
                  <a:pt x="24260" y="9414"/>
                </a:cubicBezTo>
                <a:cubicBezTo>
                  <a:pt x="24534" y="9414"/>
                  <a:pt x="24806" y="9407"/>
                  <a:pt x="25075" y="9393"/>
                </a:cubicBezTo>
                <a:cubicBezTo>
                  <a:pt x="25891" y="9362"/>
                  <a:pt x="26141" y="9111"/>
                  <a:pt x="25843" y="8328"/>
                </a:cubicBezTo>
                <a:cubicBezTo>
                  <a:pt x="24825" y="5710"/>
                  <a:pt x="23351" y="2889"/>
                  <a:pt x="21658" y="647"/>
                </a:cubicBezTo>
                <a:cubicBezTo>
                  <a:pt x="21627" y="584"/>
                  <a:pt x="21549" y="569"/>
                  <a:pt x="21486" y="569"/>
                </a:cubicBezTo>
                <a:cubicBezTo>
                  <a:pt x="21282" y="428"/>
                  <a:pt x="21000" y="349"/>
                  <a:pt x="20796" y="271"/>
                </a:cubicBezTo>
                <a:cubicBezTo>
                  <a:pt x="20483" y="161"/>
                  <a:pt x="20122" y="36"/>
                  <a:pt x="19793" y="4"/>
                </a:cubicBezTo>
                <a:cubicBezTo>
                  <a:pt x="19779" y="2"/>
                  <a:pt x="19766" y="0"/>
                  <a:pt x="19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rot="-1160172">
            <a:off x="860373" y="4300075"/>
            <a:ext cx="251710" cy="574784"/>
          </a:xfrm>
          <a:custGeom>
            <a:avLst/>
            <a:gdLst/>
            <a:ahLst/>
            <a:cxnLst/>
            <a:rect l="l" t="t" r="r" b="b"/>
            <a:pathLst>
              <a:path w="8183" h="18686" extrusionOk="0">
                <a:moveTo>
                  <a:pt x="5016" y="818"/>
                </a:moveTo>
                <a:cubicBezTo>
                  <a:pt x="4812" y="826"/>
                  <a:pt x="4609" y="830"/>
                  <a:pt x="4405" y="830"/>
                </a:cubicBezTo>
                <a:cubicBezTo>
                  <a:pt x="4201" y="830"/>
                  <a:pt x="3997" y="826"/>
                  <a:pt x="3793" y="818"/>
                </a:cubicBezTo>
                <a:close/>
                <a:moveTo>
                  <a:pt x="1395" y="818"/>
                </a:moveTo>
                <a:cubicBezTo>
                  <a:pt x="1489" y="834"/>
                  <a:pt x="1583" y="834"/>
                  <a:pt x="1677" y="834"/>
                </a:cubicBezTo>
                <a:cubicBezTo>
                  <a:pt x="1646" y="881"/>
                  <a:pt x="1630" y="928"/>
                  <a:pt x="1630" y="991"/>
                </a:cubicBezTo>
                <a:cubicBezTo>
                  <a:pt x="1646" y="1085"/>
                  <a:pt x="1646" y="1179"/>
                  <a:pt x="1646" y="1273"/>
                </a:cubicBezTo>
                <a:cubicBezTo>
                  <a:pt x="1630" y="1288"/>
                  <a:pt x="1615" y="1304"/>
                  <a:pt x="1599" y="1335"/>
                </a:cubicBezTo>
                <a:cubicBezTo>
                  <a:pt x="1552" y="1116"/>
                  <a:pt x="1489" y="944"/>
                  <a:pt x="1395" y="818"/>
                </a:cubicBezTo>
                <a:close/>
                <a:moveTo>
                  <a:pt x="2289" y="1273"/>
                </a:moveTo>
                <a:lnTo>
                  <a:pt x="2289" y="1273"/>
                </a:lnTo>
                <a:cubicBezTo>
                  <a:pt x="2602" y="1304"/>
                  <a:pt x="2916" y="1320"/>
                  <a:pt x="3245" y="1335"/>
                </a:cubicBezTo>
                <a:cubicBezTo>
                  <a:pt x="3182" y="1367"/>
                  <a:pt x="3151" y="1429"/>
                  <a:pt x="3151" y="1523"/>
                </a:cubicBezTo>
                <a:cubicBezTo>
                  <a:pt x="3214" y="2386"/>
                  <a:pt x="3245" y="3248"/>
                  <a:pt x="3261" y="4110"/>
                </a:cubicBezTo>
                <a:cubicBezTo>
                  <a:pt x="3151" y="3279"/>
                  <a:pt x="3025" y="2448"/>
                  <a:pt x="2916" y="1633"/>
                </a:cubicBezTo>
                <a:cubicBezTo>
                  <a:pt x="2901" y="1508"/>
                  <a:pt x="2806" y="1448"/>
                  <a:pt x="2712" y="1448"/>
                </a:cubicBezTo>
                <a:cubicBezTo>
                  <a:pt x="2606" y="1448"/>
                  <a:pt x="2500" y="1523"/>
                  <a:pt x="2508" y="1665"/>
                </a:cubicBezTo>
                <a:cubicBezTo>
                  <a:pt x="2555" y="2307"/>
                  <a:pt x="2634" y="2950"/>
                  <a:pt x="2696" y="3624"/>
                </a:cubicBezTo>
                <a:cubicBezTo>
                  <a:pt x="2571" y="2840"/>
                  <a:pt x="2445" y="2056"/>
                  <a:pt x="2289" y="1273"/>
                </a:cubicBezTo>
                <a:close/>
                <a:moveTo>
                  <a:pt x="3793" y="1335"/>
                </a:moveTo>
                <a:cubicBezTo>
                  <a:pt x="3825" y="2260"/>
                  <a:pt x="3872" y="3185"/>
                  <a:pt x="3888" y="4110"/>
                </a:cubicBezTo>
                <a:cubicBezTo>
                  <a:pt x="3793" y="3232"/>
                  <a:pt x="3699" y="2354"/>
                  <a:pt x="3605" y="1476"/>
                </a:cubicBezTo>
                <a:cubicBezTo>
                  <a:pt x="3605" y="1414"/>
                  <a:pt x="3574" y="1367"/>
                  <a:pt x="3543" y="1335"/>
                </a:cubicBezTo>
                <a:close/>
                <a:moveTo>
                  <a:pt x="4938" y="1288"/>
                </a:moveTo>
                <a:cubicBezTo>
                  <a:pt x="4938" y="1304"/>
                  <a:pt x="4922" y="1320"/>
                  <a:pt x="4922" y="1351"/>
                </a:cubicBezTo>
                <a:cubicBezTo>
                  <a:pt x="4969" y="2260"/>
                  <a:pt x="5047" y="3201"/>
                  <a:pt x="5094" y="4157"/>
                </a:cubicBezTo>
                <a:cubicBezTo>
                  <a:pt x="5000" y="3201"/>
                  <a:pt x="4906" y="2244"/>
                  <a:pt x="4812" y="1288"/>
                </a:cubicBezTo>
                <a:close/>
                <a:moveTo>
                  <a:pt x="4436" y="1320"/>
                </a:moveTo>
                <a:cubicBezTo>
                  <a:pt x="4483" y="2542"/>
                  <a:pt x="4593" y="3812"/>
                  <a:pt x="4577" y="5066"/>
                </a:cubicBezTo>
                <a:cubicBezTo>
                  <a:pt x="4436" y="3828"/>
                  <a:pt x="4295" y="2589"/>
                  <a:pt x="4138" y="1351"/>
                </a:cubicBezTo>
                <a:cubicBezTo>
                  <a:pt x="4232" y="1335"/>
                  <a:pt x="4326" y="1335"/>
                  <a:pt x="4436" y="1320"/>
                </a:cubicBezTo>
                <a:close/>
                <a:moveTo>
                  <a:pt x="2367" y="3922"/>
                </a:moveTo>
                <a:lnTo>
                  <a:pt x="2367" y="3922"/>
                </a:lnTo>
                <a:cubicBezTo>
                  <a:pt x="2414" y="4376"/>
                  <a:pt x="2477" y="4815"/>
                  <a:pt x="2524" y="5270"/>
                </a:cubicBezTo>
                <a:cubicBezTo>
                  <a:pt x="2555" y="5677"/>
                  <a:pt x="2555" y="6085"/>
                  <a:pt x="2555" y="6508"/>
                </a:cubicBezTo>
                <a:cubicBezTo>
                  <a:pt x="2524" y="6383"/>
                  <a:pt x="2508" y="6241"/>
                  <a:pt x="2493" y="6116"/>
                </a:cubicBezTo>
                <a:cubicBezTo>
                  <a:pt x="2445" y="5379"/>
                  <a:pt x="2398" y="4658"/>
                  <a:pt x="2367" y="3922"/>
                </a:cubicBezTo>
                <a:close/>
                <a:moveTo>
                  <a:pt x="6787" y="755"/>
                </a:moveTo>
                <a:lnTo>
                  <a:pt x="6787" y="755"/>
                </a:lnTo>
                <a:cubicBezTo>
                  <a:pt x="6364" y="1257"/>
                  <a:pt x="6333" y="1727"/>
                  <a:pt x="6333" y="2652"/>
                </a:cubicBezTo>
                <a:cubicBezTo>
                  <a:pt x="6317" y="4266"/>
                  <a:pt x="6301" y="5865"/>
                  <a:pt x="6286" y="7480"/>
                </a:cubicBezTo>
                <a:cubicBezTo>
                  <a:pt x="6270" y="7495"/>
                  <a:pt x="6270" y="7511"/>
                  <a:pt x="6270" y="7542"/>
                </a:cubicBezTo>
                <a:cubicBezTo>
                  <a:pt x="6270" y="7605"/>
                  <a:pt x="6270" y="7668"/>
                  <a:pt x="6270" y="7715"/>
                </a:cubicBezTo>
                <a:cubicBezTo>
                  <a:pt x="6239" y="7715"/>
                  <a:pt x="6207" y="7715"/>
                  <a:pt x="6160" y="7730"/>
                </a:cubicBezTo>
                <a:cubicBezTo>
                  <a:pt x="6004" y="7793"/>
                  <a:pt x="5831" y="7825"/>
                  <a:pt x="5643" y="7840"/>
                </a:cubicBezTo>
                <a:cubicBezTo>
                  <a:pt x="5612" y="7840"/>
                  <a:pt x="5565" y="7840"/>
                  <a:pt x="5518" y="7856"/>
                </a:cubicBezTo>
                <a:cubicBezTo>
                  <a:pt x="5392" y="7864"/>
                  <a:pt x="5263" y="7868"/>
                  <a:pt x="5134" y="7868"/>
                </a:cubicBezTo>
                <a:cubicBezTo>
                  <a:pt x="5004" y="7868"/>
                  <a:pt x="4875" y="7864"/>
                  <a:pt x="4750" y="7856"/>
                </a:cubicBezTo>
                <a:cubicBezTo>
                  <a:pt x="4700" y="7826"/>
                  <a:pt x="4644" y="7815"/>
                  <a:pt x="4590" y="7815"/>
                </a:cubicBezTo>
                <a:cubicBezTo>
                  <a:pt x="4558" y="7815"/>
                  <a:pt x="4528" y="7819"/>
                  <a:pt x="4499" y="7825"/>
                </a:cubicBezTo>
                <a:lnTo>
                  <a:pt x="4295" y="7825"/>
                </a:lnTo>
                <a:cubicBezTo>
                  <a:pt x="4295" y="7636"/>
                  <a:pt x="4311" y="7464"/>
                  <a:pt x="4326" y="7292"/>
                </a:cubicBezTo>
                <a:cubicBezTo>
                  <a:pt x="4326" y="7354"/>
                  <a:pt x="4326" y="7417"/>
                  <a:pt x="4342" y="7480"/>
                </a:cubicBezTo>
                <a:cubicBezTo>
                  <a:pt x="4350" y="7630"/>
                  <a:pt x="4479" y="7714"/>
                  <a:pt x="4605" y="7714"/>
                </a:cubicBezTo>
                <a:cubicBezTo>
                  <a:pt x="4715" y="7714"/>
                  <a:pt x="4822" y="7650"/>
                  <a:pt x="4844" y="7511"/>
                </a:cubicBezTo>
                <a:cubicBezTo>
                  <a:pt x="4844" y="7527"/>
                  <a:pt x="4844" y="7558"/>
                  <a:pt x="4859" y="7574"/>
                </a:cubicBezTo>
                <a:cubicBezTo>
                  <a:pt x="4868" y="7738"/>
                  <a:pt x="5001" y="7825"/>
                  <a:pt x="5135" y="7825"/>
                </a:cubicBezTo>
                <a:cubicBezTo>
                  <a:pt x="5256" y="7825"/>
                  <a:pt x="5378" y="7754"/>
                  <a:pt x="5408" y="7605"/>
                </a:cubicBezTo>
                <a:cubicBezTo>
                  <a:pt x="5408" y="7589"/>
                  <a:pt x="5408" y="7558"/>
                  <a:pt x="5408" y="7542"/>
                </a:cubicBezTo>
                <a:cubicBezTo>
                  <a:pt x="5424" y="7542"/>
                  <a:pt x="5424" y="7542"/>
                  <a:pt x="5424" y="7558"/>
                </a:cubicBezTo>
                <a:cubicBezTo>
                  <a:pt x="5436" y="7716"/>
                  <a:pt x="5561" y="7799"/>
                  <a:pt x="5682" y="7799"/>
                </a:cubicBezTo>
                <a:cubicBezTo>
                  <a:pt x="5717" y="7799"/>
                  <a:pt x="5752" y="7792"/>
                  <a:pt x="5784" y="7778"/>
                </a:cubicBezTo>
                <a:cubicBezTo>
                  <a:pt x="5813" y="7785"/>
                  <a:pt x="5843" y="7789"/>
                  <a:pt x="5873" y="7789"/>
                </a:cubicBezTo>
                <a:cubicBezTo>
                  <a:pt x="6024" y="7789"/>
                  <a:pt x="6176" y="7691"/>
                  <a:pt x="6176" y="7495"/>
                </a:cubicBezTo>
                <a:cubicBezTo>
                  <a:pt x="6145" y="5332"/>
                  <a:pt x="6098" y="3169"/>
                  <a:pt x="6113" y="1006"/>
                </a:cubicBezTo>
                <a:cubicBezTo>
                  <a:pt x="6113" y="912"/>
                  <a:pt x="6035" y="834"/>
                  <a:pt x="5957" y="802"/>
                </a:cubicBezTo>
                <a:cubicBezTo>
                  <a:pt x="6223" y="802"/>
                  <a:pt x="6505" y="787"/>
                  <a:pt x="6787" y="755"/>
                </a:cubicBezTo>
                <a:close/>
                <a:moveTo>
                  <a:pt x="3731" y="7558"/>
                </a:moveTo>
                <a:cubicBezTo>
                  <a:pt x="3746" y="7636"/>
                  <a:pt x="3746" y="7715"/>
                  <a:pt x="3762" y="7793"/>
                </a:cubicBezTo>
                <a:lnTo>
                  <a:pt x="3637" y="7793"/>
                </a:lnTo>
                <a:cubicBezTo>
                  <a:pt x="3608" y="7771"/>
                  <a:pt x="3568" y="7760"/>
                  <a:pt x="3528" y="7760"/>
                </a:cubicBezTo>
                <a:cubicBezTo>
                  <a:pt x="3482" y="7760"/>
                  <a:pt x="3435" y="7775"/>
                  <a:pt x="3402" y="7809"/>
                </a:cubicBezTo>
                <a:cubicBezTo>
                  <a:pt x="3292" y="7809"/>
                  <a:pt x="3167" y="7840"/>
                  <a:pt x="3041" y="7872"/>
                </a:cubicBezTo>
                <a:cubicBezTo>
                  <a:pt x="3029" y="7867"/>
                  <a:pt x="3015" y="7865"/>
                  <a:pt x="3001" y="7865"/>
                </a:cubicBezTo>
                <a:cubicBezTo>
                  <a:pt x="2962" y="7865"/>
                  <a:pt x="2919" y="7880"/>
                  <a:pt x="2884" y="7903"/>
                </a:cubicBezTo>
                <a:cubicBezTo>
                  <a:pt x="2869" y="7903"/>
                  <a:pt x="2853" y="7903"/>
                  <a:pt x="2822" y="7919"/>
                </a:cubicBezTo>
                <a:cubicBezTo>
                  <a:pt x="2837" y="7840"/>
                  <a:pt x="2837" y="7778"/>
                  <a:pt x="2853" y="7715"/>
                </a:cubicBezTo>
                <a:cubicBezTo>
                  <a:pt x="2897" y="7748"/>
                  <a:pt x="2953" y="7765"/>
                  <a:pt x="3008" y="7765"/>
                </a:cubicBezTo>
                <a:cubicBezTo>
                  <a:pt x="3110" y="7765"/>
                  <a:pt x="3209" y="7706"/>
                  <a:pt x="3229" y="7574"/>
                </a:cubicBezTo>
                <a:cubicBezTo>
                  <a:pt x="3274" y="7685"/>
                  <a:pt x="3371" y="7737"/>
                  <a:pt x="3470" y="7737"/>
                </a:cubicBezTo>
                <a:cubicBezTo>
                  <a:pt x="3579" y="7737"/>
                  <a:pt x="3690" y="7673"/>
                  <a:pt x="3731" y="7558"/>
                </a:cubicBezTo>
                <a:close/>
                <a:moveTo>
                  <a:pt x="5408" y="8420"/>
                </a:moveTo>
                <a:cubicBezTo>
                  <a:pt x="5424" y="8561"/>
                  <a:pt x="5455" y="8687"/>
                  <a:pt x="5486" y="8812"/>
                </a:cubicBezTo>
                <a:cubicBezTo>
                  <a:pt x="5377" y="8687"/>
                  <a:pt x="5283" y="8546"/>
                  <a:pt x="5173" y="8420"/>
                </a:cubicBezTo>
                <a:close/>
                <a:moveTo>
                  <a:pt x="4405" y="8357"/>
                </a:moveTo>
                <a:cubicBezTo>
                  <a:pt x="4436" y="8640"/>
                  <a:pt x="4452" y="8906"/>
                  <a:pt x="4452" y="9188"/>
                </a:cubicBezTo>
                <a:cubicBezTo>
                  <a:pt x="4389" y="8922"/>
                  <a:pt x="4373" y="8640"/>
                  <a:pt x="4358" y="8357"/>
                </a:cubicBezTo>
                <a:close/>
                <a:moveTo>
                  <a:pt x="3950" y="8342"/>
                </a:moveTo>
                <a:cubicBezTo>
                  <a:pt x="3935" y="8420"/>
                  <a:pt x="3935" y="8483"/>
                  <a:pt x="3935" y="8561"/>
                </a:cubicBezTo>
                <a:cubicBezTo>
                  <a:pt x="3919" y="8828"/>
                  <a:pt x="3872" y="9094"/>
                  <a:pt x="3825" y="9361"/>
                </a:cubicBezTo>
                <a:lnTo>
                  <a:pt x="3809" y="9361"/>
                </a:lnTo>
                <a:cubicBezTo>
                  <a:pt x="3762" y="9031"/>
                  <a:pt x="3731" y="8702"/>
                  <a:pt x="3715" y="8357"/>
                </a:cubicBezTo>
                <a:cubicBezTo>
                  <a:pt x="3793" y="8357"/>
                  <a:pt x="3872" y="8342"/>
                  <a:pt x="3950" y="8342"/>
                </a:cubicBezTo>
                <a:close/>
                <a:moveTo>
                  <a:pt x="4938" y="8969"/>
                </a:moveTo>
                <a:cubicBezTo>
                  <a:pt x="5063" y="9157"/>
                  <a:pt x="5204" y="9345"/>
                  <a:pt x="5345" y="9517"/>
                </a:cubicBezTo>
                <a:cubicBezTo>
                  <a:pt x="5204" y="9517"/>
                  <a:pt x="5079" y="9533"/>
                  <a:pt x="4938" y="9533"/>
                </a:cubicBezTo>
                <a:cubicBezTo>
                  <a:pt x="4938" y="9345"/>
                  <a:pt x="4938" y="9157"/>
                  <a:pt x="4938" y="8969"/>
                </a:cubicBezTo>
                <a:close/>
                <a:moveTo>
                  <a:pt x="6176" y="9267"/>
                </a:moveTo>
                <a:cubicBezTo>
                  <a:pt x="6270" y="9361"/>
                  <a:pt x="6364" y="9470"/>
                  <a:pt x="6458" y="9580"/>
                </a:cubicBezTo>
                <a:cubicBezTo>
                  <a:pt x="6395" y="9564"/>
                  <a:pt x="6333" y="9564"/>
                  <a:pt x="6270" y="9549"/>
                </a:cubicBezTo>
                <a:cubicBezTo>
                  <a:pt x="6239" y="9455"/>
                  <a:pt x="6207" y="9361"/>
                  <a:pt x="6176" y="9267"/>
                </a:cubicBezTo>
                <a:close/>
                <a:moveTo>
                  <a:pt x="2696" y="9643"/>
                </a:moveTo>
                <a:cubicBezTo>
                  <a:pt x="2696" y="9784"/>
                  <a:pt x="2712" y="9909"/>
                  <a:pt x="2712" y="10050"/>
                </a:cubicBezTo>
                <a:cubicBezTo>
                  <a:pt x="2681" y="10066"/>
                  <a:pt x="2665" y="10066"/>
                  <a:pt x="2634" y="10082"/>
                </a:cubicBezTo>
                <a:lnTo>
                  <a:pt x="2524" y="10082"/>
                </a:lnTo>
                <a:cubicBezTo>
                  <a:pt x="2587" y="9941"/>
                  <a:pt x="2649" y="9784"/>
                  <a:pt x="2696" y="9643"/>
                </a:cubicBezTo>
                <a:close/>
                <a:moveTo>
                  <a:pt x="6512" y="0"/>
                </a:moveTo>
                <a:cubicBezTo>
                  <a:pt x="5667" y="0"/>
                  <a:pt x="4808" y="74"/>
                  <a:pt x="3966" y="97"/>
                </a:cubicBezTo>
                <a:cubicBezTo>
                  <a:pt x="2712" y="128"/>
                  <a:pt x="1395" y="66"/>
                  <a:pt x="173" y="317"/>
                </a:cubicBezTo>
                <a:cubicBezTo>
                  <a:pt x="141" y="317"/>
                  <a:pt x="110" y="332"/>
                  <a:pt x="94" y="348"/>
                </a:cubicBezTo>
                <a:cubicBezTo>
                  <a:pt x="47" y="379"/>
                  <a:pt x="16" y="411"/>
                  <a:pt x="16" y="458"/>
                </a:cubicBezTo>
                <a:cubicBezTo>
                  <a:pt x="0" y="552"/>
                  <a:pt x="32" y="646"/>
                  <a:pt x="157" y="661"/>
                </a:cubicBezTo>
                <a:cubicBezTo>
                  <a:pt x="267" y="693"/>
                  <a:pt x="376" y="708"/>
                  <a:pt x="486" y="724"/>
                </a:cubicBezTo>
                <a:cubicBezTo>
                  <a:pt x="753" y="865"/>
                  <a:pt x="1050" y="1038"/>
                  <a:pt x="1160" y="1241"/>
                </a:cubicBezTo>
                <a:cubicBezTo>
                  <a:pt x="1254" y="1461"/>
                  <a:pt x="1207" y="1931"/>
                  <a:pt x="1223" y="2166"/>
                </a:cubicBezTo>
                <a:cubicBezTo>
                  <a:pt x="1270" y="2871"/>
                  <a:pt x="1333" y="3561"/>
                  <a:pt x="1380" y="4251"/>
                </a:cubicBezTo>
                <a:cubicBezTo>
                  <a:pt x="1442" y="5097"/>
                  <a:pt x="1301" y="6226"/>
                  <a:pt x="1568" y="7072"/>
                </a:cubicBezTo>
                <a:cubicBezTo>
                  <a:pt x="1536" y="7307"/>
                  <a:pt x="1536" y="7558"/>
                  <a:pt x="1583" y="7778"/>
                </a:cubicBezTo>
                <a:cubicBezTo>
                  <a:pt x="1568" y="7950"/>
                  <a:pt x="1552" y="8122"/>
                  <a:pt x="1521" y="8279"/>
                </a:cubicBezTo>
                <a:cubicBezTo>
                  <a:pt x="1333" y="8655"/>
                  <a:pt x="1145" y="9031"/>
                  <a:pt x="956" y="9392"/>
                </a:cubicBezTo>
                <a:cubicBezTo>
                  <a:pt x="815" y="9611"/>
                  <a:pt x="674" y="9831"/>
                  <a:pt x="549" y="10082"/>
                </a:cubicBezTo>
                <a:cubicBezTo>
                  <a:pt x="533" y="10129"/>
                  <a:pt x="533" y="10160"/>
                  <a:pt x="549" y="10207"/>
                </a:cubicBezTo>
                <a:cubicBezTo>
                  <a:pt x="486" y="10285"/>
                  <a:pt x="439" y="10379"/>
                  <a:pt x="392" y="10458"/>
                </a:cubicBezTo>
                <a:cubicBezTo>
                  <a:pt x="302" y="10593"/>
                  <a:pt x="443" y="10772"/>
                  <a:pt x="579" y="10772"/>
                </a:cubicBezTo>
                <a:cubicBezTo>
                  <a:pt x="585" y="10772"/>
                  <a:pt x="590" y="10772"/>
                  <a:pt x="596" y="10771"/>
                </a:cubicBezTo>
                <a:lnTo>
                  <a:pt x="627" y="10771"/>
                </a:lnTo>
                <a:cubicBezTo>
                  <a:pt x="690" y="10818"/>
                  <a:pt x="768" y="10865"/>
                  <a:pt x="878" y="10881"/>
                </a:cubicBezTo>
                <a:cubicBezTo>
                  <a:pt x="894" y="10889"/>
                  <a:pt x="913" y="10893"/>
                  <a:pt x="935" y="10893"/>
                </a:cubicBezTo>
                <a:cubicBezTo>
                  <a:pt x="956" y="10893"/>
                  <a:pt x="980" y="10889"/>
                  <a:pt x="1003" y="10881"/>
                </a:cubicBezTo>
                <a:cubicBezTo>
                  <a:pt x="1218" y="10939"/>
                  <a:pt x="1449" y="10961"/>
                  <a:pt x="1686" y="10961"/>
                </a:cubicBezTo>
                <a:cubicBezTo>
                  <a:pt x="2348" y="10961"/>
                  <a:pt x="3064" y="10790"/>
                  <a:pt x="3652" y="10756"/>
                </a:cubicBezTo>
                <a:cubicBezTo>
                  <a:pt x="3778" y="10740"/>
                  <a:pt x="3903" y="10740"/>
                  <a:pt x="4013" y="10724"/>
                </a:cubicBezTo>
                <a:cubicBezTo>
                  <a:pt x="4232" y="12981"/>
                  <a:pt x="4264" y="15380"/>
                  <a:pt x="4765" y="17605"/>
                </a:cubicBezTo>
                <a:cubicBezTo>
                  <a:pt x="4781" y="17887"/>
                  <a:pt x="4797" y="18185"/>
                  <a:pt x="4812" y="18467"/>
                </a:cubicBezTo>
                <a:cubicBezTo>
                  <a:pt x="4821" y="18614"/>
                  <a:pt x="4937" y="18685"/>
                  <a:pt x="5051" y="18685"/>
                </a:cubicBezTo>
                <a:cubicBezTo>
                  <a:pt x="5132" y="18685"/>
                  <a:pt x="5212" y="18649"/>
                  <a:pt x="5251" y="18577"/>
                </a:cubicBezTo>
                <a:cubicBezTo>
                  <a:pt x="5330" y="18546"/>
                  <a:pt x="5392" y="18467"/>
                  <a:pt x="5392" y="18373"/>
                </a:cubicBezTo>
                <a:cubicBezTo>
                  <a:pt x="5314" y="17668"/>
                  <a:pt x="5236" y="16978"/>
                  <a:pt x="5157" y="16289"/>
                </a:cubicBezTo>
                <a:cubicBezTo>
                  <a:pt x="5126" y="15583"/>
                  <a:pt x="5094" y="14862"/>
                  <a:pt x="5079" y="14157"/>
                </a:cubicBezTo>
                <a:cubicBezTo>
                  <a:pt x="5063" y="13091"/>
                  <a:pt x="5283" y="11727"/>
                  <a:pt x="5000" y="10662"/>
                </a:cubicBezTo>
                <a:cubicBezTo>
                  <a:pt x="5508" y="10627"/>
                  <a:pt x="6015" y="10602"/>
                  <a:pt x="6517" y="10602"/>
                </a:cubicBezTo>
                <a:cubicBezTo>
                  <a:pt x="6930" y="10602"/>
                  <a:pt x="7340" y="10619"/>
                  <a:pt x="7743" y="10662"/>
                </a:cubicBezTo>
                <a:cubicBezTo>
                  <a:pt x="7750" y="10662"/>
                  <a:pt x="7757" y="10662"/>
                  <a:pt x="7764" y="10662"/>
                </a:cubicBezTo>
                <a:cubicBezTo>
                  <a:pt x="7962" y="10662"/>
                  <a:pt x="8163" y="10451"/>
                  <a:pt x="8073" y="10270"/>
                </a:cubicBezTo>
                <a:cubicBezTo>
                  <a:pt x="8135" y="10223"/>
                  <a:pt x="8182" y="10144"/>
                  <a:pt x="8182" y="10035"/>
                </a:cubicBezTo>
                <a:cubicBezTo>
                  <a:pt x="8135" y="9533"/>
                  <a:pt x="7790" y="9078"/>
                  <a:pt x="7493" y="8718"/>
                </a:cubicBezTo>
                <a:cubicBezTo>
                  <a:pt x="7258" y="8420"/>
                  <a:pt x="7007" y="8122"/>
                  <a:pt x="6756" y="7840"/>
                </a:cubicBezTo>
                <a:lnTo>
                  <a:pt x="6787" y="4188"/>
                </a:lnTo>
                <a:cubicBezTo>
                  <a:pt x="6803" y="2950"/>
                  <a:pt x="6505" y="1461"/>
                  <a:pt x="7571" y="614"/>
                </a:cubicBezTo>
                <a:cubicBezTo>
                  <a:pt x="7618" y="567"/>
                  <a:pt x="7649" y="505"/>
                  <a:pt x="7649" y="442"/>
                </a:cubicBezTo>
                <a:cubicBezTo>
                  <a:pt x="7712" y="270"/>
                  <a:pt x="7665" y="66"/>
                  <a:pt x="7414" y="34"/>
                </a:cubicBezTo>
                <a:cubicBezTo>
                  <a:pt x="7116" y="10"/>
                  <a:pt x="6815" y="0"/>
                  <a:pt x="6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9" name="Google Shape;1199;p38"/>
          <p:cNvGrpSpPr/>
          <p:nvPr/>
        </p:nvGrpSpPr>
        <p:grpSpPr>
          <a:xfrm rot="514806">
            <a:off x="2466672" y="4118108"/>
            <a:ext cx="1118061" cy="876421"/>
            <a:chOff x="378575" y="1776375"/>
            <a:chExt cx="737425" cy="578050"/>
          </a:xfrm>
        </p:grpSpPr>
        <p:sp>
          <p:nvSpPr>
            <p:cNvPr id="1200" name="Google Shape;1200;p38"/>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8"/>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8"/>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8"/>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38"/>
          <p:cNvGrpSpPr/>
          <p:nvPr/>
        </p:nvGrpSpPr>
        <p:grpSpPr>
          <a:xfrm rot="-525446">
            <a:off x="5591155" y="475871"/>
            <a:ext cx="1299940" cy="282304"/>
            <a:chOff x="256250" y="3704650"/>
            <a:chExt cx="960300" cy="231700"/>
          </a:xfrm>
        </p:grpSpPr>
        <p:sp>
          <p:nvSpPr>
            <p:cNvPr id="1213" name="Google Shape;1213;p38"/>
            <p:cNvSpPr/>
            <p:nvPr/>
          </p:nvSpPr>
          <p:spPr>
            <a:xfrm>
              <a:off x="256250" y="3704650"/>
              <a:ext cx="960300" cy="231700"/>
            </a:xfrm>
            <a:custGeom>
              <a:avLst/>
              <a:gdLst/>
              <a:ahLst/>
              <a:cxnLst/>
              <a:rect l="l" t="t" r="r" b="b"/>
              <a:pathLst>
                <a:path w="38412" h="9268" extrusionOk="0">
                  <a:moveTo>
                    <a:pt x="8751" y="5314"/>
                  </a:moveTo>
                  <a:cubicBezTo>
                    <a:pt x="8815" y="5460"/>
                    <a:pt x="8848" y="5620"/>
                    <a:pt x="8833" y="5802"/>
                  </a:cubicBezTo>
                  <a:cubicBezTo>
                    <a:pt x="8812" y="6170"/>
                    <a:pt x="8527" y="6320"/>
                    <a:pt x="8416" y="6615"/>
                  </a:cubicBezTo>
                  <a:cubicBezTo>
                    <a:pt x="8409" y="6619"/>
                    <a:pt x="8405" y="6626"/>
                    <a:pt x="8398" y="6633"/>
                  </a:cubicBezTo>
                  <a:cubicBezTo>
                    <a:pt x="8420" y="6177"/>
                    <a:pt x="8552" y="5734"/>
                    <a:pt x="8751" y="5314"/>
                  </a:cubicBezTo>
                  <a:close/>
                  <a:moveTo>
                    <a:pt x="6922" y="2504"/>
                  </a:moveTo>
                  <a:cubicBezTo>
                    <a:pt x="4544" y="2504"/>
                    <a:pt x="2258" y="3684"/>
                    <a:pt x="693" y="5431"/>
                  </a:cubicBezTo>
                  <a:cubicBezTo>
                    <a:pt x="1" y="6205"/>
                    <a:pt x="800" y="6908"/>
                    <a:pt x="1605" y="6908"/>
                  </a:cubicBezTo>
                  <a:cubicBezTo>
                    <a:pt x="1926" y="6908"/>
                    <a:pt x="2251" y="6797"/>
                    <a:pt x="2482" y="6537"/>
                  </a:cubicBezTo>
                  <a:cubicBezTo>
                    <a:pt x="3381" y="5535"/>
                    <a:pt x="4875" y="4533"/>
                    <a:pt x="6359" y="4383"/>
                  </a:cubicBezTo>
                  <a:cubicBezTo>
                    <a:pt x="6537" y="3716"/>
                    <a:pt x="6837" y="3081"/>
                    <a:pt x="7247" y="2515"/>
                  </a:cubicBezTo>
                  <a:cubicBezTo>
                    <a:pt x="7136" y="2507"/>
                    <a:pt x="7029" y="2504"/>
                    <a:pt x="6922" y="2504"/>
                  </a:cubicBezTo>
                  <a:close/>
                  <a:moveTo>
                    <a:pt x="32981" y="2700"/>
                  </a:moveTo>
                  <a:cubicBezTo>
                    <a:pt x="32446" y="2928"/>
                    <a:pt x="32000" y="3395"/>
                    <a:pt x="31576" y="3769"/>
                  </a:cubicBezTo>
                  <a:cubicBezTo>
                    <a:pt x="31447" y="3884"/>
                    <a:pt x="31319" y="3998"/>
                    <a:pt x="31190" y="4112"/>
                  </a:cubicBezTo>
                  <a:cubicBezTo>
                    <a:pt x="31220" y="4187"/>
                    <a:pt x="31244" y="4266"/>
                    <a:pt x="31262" y="4347"/>
                  </a:cubicBezTo>
                  <a:cubicBezTo>
                    <a:pt x="31362" y="4732"/>
                    <a:pt x="31455" y="6037"/>
                    <a:pt x="30930" y="6213"/>
                  </a:cubicBezTo>
                  <a:cubicBezTo>
                    <a:pt x="30848" y="6237"/>
                    <a:pt x="30777" y="6251"/>
                    <a:pt x="30713" y="6251"/>
                  </a:cubicBezTo>
                  <a:cubicBezTo>
                    <a:pt x="30135" y="6251"/>
                    <a:pt x="30274" y="5235"/>
                    <a:pt x="30417" y="4796"/>
                  </a:cubicBezTo>
                  <a:lnTo>
                    <a:pt x="30417" y="4796"/>
                  </a:lnTo>
                  <a:cubicBezTo>
                    <a:pt x="30206" y="4985"/>
                    <a:pt x="29992" y="5175"/>
                    <a:pt x="29778" y="5364"/>
                  </a:cubicBezTo>
                  <a:cubicBezTo>
                    <a:pt x="29604" y="5520"/>
                    <a:pt x="29401" y="5585"/>
                    <a:pt x="29190" y="5585"/>
                  </a:cubicBezTo>
                  <a:cubicBezTo>
                    <a:pt x="28759" y="5585"/>
                    <a:pt x="28310" y="5303"/>
                    <a:pt x="28067" y="4932"/>
                  </a:cubicBezTo>
                  <a:lnTo>
                    <a:pt x="28067" y="4932"/>
                  </a:lnTo>
                  <a:cubicBezTo>
                    <a:pt x="27849" y="5849"/>
                    <a:pt x="27989" y="6794"/>
                    <a:pt x="28769" y="7571"/>
                  </a:cubicBezTo>
                  <a:cubicBezTo>
                    <a:pt x="29273" y="8070"/>
                    <a:pt x="29897" y="8291"/>
                    <a:pt x="30524" y="8291"/>
                  </a:cubicBezTo>
                  <a:cubicBezTo>
                    <a:pt x="31526" y="8291"/>
                    <a:pt x="32538" y="7724"/>
                    <a:pt x="33088" y="6822"/>
                  </a:cubicBezTo>
                  <a:cubicBezTo>
                    <a:pt x="33879" y="5528"/>
                    <a:pt x="33730" y="3941"/>
                    <a:pt x="32981" y="2700"/>
                  </a:cubicBezTo>
                  <a:close/>
                  <a:moveTo>
                    <a:pt x="25671" y="2732"/>
                  </a:moveTo>
                  <a:lnTo>
                    <a:pt x="25671" y="2732"/>
                  </a:lnTo>
                  <a:cubicBezTo>
                    <a:pt x="24954" y="2989"/>
                    <a:pt x="24288" y="3356"/>
                    <a:pt x="23678" y="3812"/>
                  </a:cubicBezTo>
                  <a:cubicBezTo>
                    <a:pt x="23767" y="4176"/>
                    <a:pt x="23770" y="4576"/>
                    <a:pt x="23696" y="4972"/>
                  </a:cubicBezTo>
                  <a:cubicBezTo>
                    <a:pt x="23603" y="5456"/>
                    <a:pt x="23371" y="6095"/>
                    <a:pt x="22972" y="6419"/>
                  </a:cubicBezTo>
                  <a:cubicBezTo>
                    <a:pt x="22779" y="6572"/>
                    <a:pt x="22590" y="6641"/>
                    <a:pt x="22419" y="6641"/>
                  </a:cubicBezTo>
                  <a:cubicBezTo>
                    <a:pt x="22020" y="6641"/>
                    <a:pt x="21713" y="6273"/>
                    <a:pt x="21695" y="5777"/>
                  </a:cubicBezTo>
                  <a:cubicBezTo>
                    <a:pt x="21517" y="5930"/>
                    <a:pt x="21310" y="6045"/>
                    <a:pt x="21036" y="6077"/>
                  </a:cubicBezTo>
                  <a:cubicBezTo>
                    <a:pt x="20954" y="6088"/>
                    <a:pt x="20868" y="6095"/>
                    <a:pt x="20782" y="6095"/>
                  </a:cubicBezTo>
                  <a:cubicBezTo>
                    <a:pt x="20319" y="6095"/>
                    <a:pt x="19830" y="5948"/>
                    <a:pt x="19423" y="5742"/>
                  </a:cubicBezTo>
                  <a:lnTo>
                    <a:pt x="19423" y="5742"/>
                  </a:lnTo>
                  <a:cubicBezTo>
                    <a:pt x="19356" y="7039"/>
                    <a:pt x="20137" y="8259"/>
                    <a:pt x="21553" y="8548"/>
                  </a:cubicBezTo>
                  <a:cubicBezTo>
                    <a:pt x="21816" y="8601"/>
                    <a:pt x="22070" y="8630"/>
                    <a:pt x="22312" y="8630"/>
                  </a:cubicBezTo>
                  <a:cubicBezTo>
                    <a:pt x="25157" y="8630"/>
                    <a:pt x="26641" y="5143"/>
                    <a:pt x="25671" y="2732"/>
                  </a:cubicBezTo>
                  <a:close/>
                  <a:moveTo>
                    <a:pt x="34660" y="1"/>
                  </a:moveTo>
                  <a:cubicBezTo>
                    <a:pt x="33504" y="1"/>
                    <a:pt x="32306" y="432"/>
                    <a:pt x="31269" y="1057"/>
                  </a:cubicBezTo>
                  <a:cubicBezTo>
                    <a:pt x="30317" y="522"/>
                    <a:pt x="29244" y="297"/>
                    <a:pt x="28160" y="297"/>
                  </a:cubicBezTo>
                  <a:cubicBezTo>
                    <a:pt x="27222" y="297"/>
                    <a:pt x="26277" y="464"/>
                    <a:pt x="25393" y="749"/>
                  </a:cubicBezTo>
                  <a:cubicBezTo>
                    <a:pt x="25061" y="853"/>
                    <a:pt x="24708" y="978"/>
                    <a:pt x="24344" y="1116"/>
                  </a:cubicBezTo>
                  <a:cubicBezTo>
                    <a:pt x="24081" y="950"/>
                    <a:pt x="23785" y="810"/>
                    <a:pt x="23457" y="707"/>
                  </a:cubicBezTo>
                  <a:cubicBezTo>
                    <a:pt x="22922" y="539"/>
                    <a:pt x="22344" y="468"/>
                    <a:pt x="21752" y="468"/>
                  </a:cubicBezTo>
                  <a:cubicBezTo>
                    <a:pt x="20144" y="468"/>
                    <a:pt x="18418" y="999"/>
                    <a:pt x="17073" y="1595"/>
                  </a:cubicBezTo>
                  <a:cubicBezTo>
                    <a:pt x="17035" y="1613"/>
                    <a:pt x="16992" y="1630"/>
                    <a:pt x="16953" y="1651"/>
                  </a:cubicBezTo>
                  <a:cubicBezTo>
                    <a:pt x="15929" y="821"/>
                    <a:pt x="14596" y="422"/>
                    <a:pt x="13230" y="422"/>
                  </a:cubicBezTo>
                  <a:cubicBezTo>
                    <a:pt x="11928" y="422"/>
                    <a:pt x="10602" y="782"/>
                    <a:pt x="9475" y="1477"/>
                  </a:cubicBezTo>
                  <a:cubicBezTo>
                    <a:pt x="10092" y="1712"/>
                    <a:pt x="10591" y="2173"/>
                    <a:pt x="10210" y="2486"/>
                  </a:cubicBezTo>
                  <a:cubicBezTo>
                    <a:pt x="8841" y="3613"/>
                    <a:pt x="8202" y="5271"/>
                    <a:pt x="8420" y="6968"/>
                  </a:cubicBezTo>
                  <a:cubicBezTo>
                    <a:pt x="8833" y="7214"/>
                    <a:pt x="9080" y="7556"/>
                    <a:pt x="8787" y="7824"/>
                  </a:cubicBezTo>
                  <a:cubicBezTo>
                    <a:pt x="8687" y="7913"/>
                    <a:pt x="8588" y="8006"/>
                    <a:pt x="8491" y="8095"/>
                  </a:cubicBezTo>
                  <a:cubicBezTo>
                    <a:pt x="8331" y="8241"/>
                    <a:pt x="8117" y="8302"/>
                    <a:pt x="7882" y="8302"/>
                  </a:cubicBezTo>
                  <a:cubicBezTo>
                    <a:pt x="7271" y="8302"/>
                    <a:pt x="6544" y="7881"/>
                    <a:pt x="6402" y="7393"/>
                  </a:cubicBezTo>
                  <a:cubicBezTo>
                    <a:pt x="6241" y="6855"/>
                    <a:pt x="6170" y="6309"/>
                    <a:pt x="6173" y="5767"/>
                  </a:cubicBezTo>
                  <a:lnTo>
                    <a:pt x="6173" y="5767"/>
                  </a:lnTo>
                  <a:cubicBezTo>
                    <a:pt x="5995" y="6458"/>
                    <a:pt x="5999" y="7150"/>
                    <a:pt x="6305" y="7774"/>
                  </a:cubicBezTo>
                  <a:cubicBezTo>
                    <a:pt x="6680" y="8545"/>
                    <a:pt x="7264" y="8851"/>
                    <a:pt x="7899" y="8851"/>
                  </a:cubicBezTo>
                  <a:cubicBezTo>
                    <a:pt x="9144" y="8851"/>
                    <a:pt x="10574" y="7674"/>
                    <a:pt x="10951" y="6516"/>
                  </a:cubicBezTo>
                  <a:cubicBezTo>
                    <a:pt x="11369" y="5250"/>
                    <a:pt x="10908" y="4230"/>
                    <a:pt x="10071" y="3534"/>
                  </a:cubicBezTo>
                  <a:cubicBezTo>
                    <a:pt x="10916" y="2768"/>
                    <a:pt x="12014" y="2262"/>
                    <a:pt x="13123" y="2262"/>
                  </a:cubicBezTo>
                  <a:cubicBezTo>
                    <a:pt x="13729" y="2262"/>
                    <a:pt x="14339" y="2415"/>
                    <a:pt x="14913" y="2754"/>
                  </a:cubicBezTo>
                  <a:cubicBezTo>
                    <a:pt x="14952" y="2778"/>
                    <a:pt x="14995" y="2803"/>
                    <a:pt x="15034" y="2832"/>
                  </a:cubicBezTo>
                  <a:cubicBezTo>
                    <a:pt x="14047" y="3634"/>
                    <a:pt x="13270" y="4679"/>
                    <a:pt x="13051" y="5948"/>
                  </a:cubicBezTo>
                  <a:cubicBezTo>
                    <a:pt x="12759" y="7668"/>
                    <a:pt x="13971" y="9268"/>
                    <a:pt x="15630" y="9268"/>
                  </a:cubicBezTo>
                  <a:cubicBezTo>
                    <a:pt x="15880" y="9268"/>
                    <a:pt x="16136" y="9233"/>
                    <a:pt x="16400" y="9154"/>
                  </a:cubicBezTo>
                  <a:cubicBezTo>
                    <a:pt x="18372" y="8583"/>
                    <a:pt x="19106" y="6220"/>
                    <a:pt x="18657" y="4398"/>
                  </a:cubicBezTo>
                  <a:cubicBezTo>
                    <a:pt x="18628" y="4279"/>
                    <a:pt x="18597" y="4166"/>
                    <a:pt x="18561" y="4055"/>
                  </a:cubicBezTo>
                  <a:cubicBezTo>
                    <a:pt x="17773" y="4273"/>
                    <a:pt x="17056" y="4715"/>
                    <a:pt x="16507" y="5314"/>
                  </a:cubicBezTo>
                  <a:cubicBezTo>
                    <a:pt x="16535" y="5596"/>
                    <a:pt x="16525" y="5884"/>
                    <a:pt x="16471" y="6155"/>
                  </a:cubicBezTo>
                  <a:cubicBezTo>
                    <a:pt x="16425" y="6373"/>
                    <a:pt x="16354" y="6715"/>
                    <a:pt x="16189" y="6876"/>
                  </a:cubicBezTo>
                  <a:cubicBezTo>
                    <a:pt x="16036" y="7026"/>
                    <a:pt x="15872" y="7097"/>
                    <a:pt x="15726" y="7097"/>
                  </a:cubicBezTo>
                  <a:cubicBezTo>
                    <a:pt x="15666" y="7097"/>
                    <a:pt x="15605" y="7082"/>
                    <a:pt x="15548" y="7054"/>
                  </a:cubicBezTo>
                  <a:cubicBezTo>
                    <a:pt x="15537" y="7104"/>
                    <a:pt x="15523" y="7157"/>
                    <a:pt x="15512" y="7207"/>
                  </a:cubicBezTo>
                  <a:cubicBezTo>
                    <a:pt x="15473" y="7378"/>
                    <a:pt x="15337" y="7446"/>
                    <a:pt x="15148" y="7446"/>
                  </a:cubicBezTo>
                  <a:cubicBezTo>
                    <a:pt x="14542" y="7446"/>
                    <a:pt x="13412" y="6700"/>
                    <a:pt x="13515" y="6244"/>
                  </a:cubicBezTo>
                  <a:cubicBezTo>
                    <a:pt x="14007" y="4034"/>
                    <a:pt x="15947" y="2461"/>
                    <a:pt x="18207" y="2461"/>
                  </a:cubicBezTo>
                  <a:cubicBezTo>
                    <a:pt x="18276" y="2461"/>
                    <a:pt x="18343" y="2461"/>
                    <a:pt x="18411" y="2464"/>
                  </a:cubicBezTo>
                  <a:cubicBezTo>
                    <a:pt x="18750" y="2479"/>
                    <a:pt x="19099" y="2611"/>
                    <a:pt x="19402" y="2803"/>
                  </a:cubicBezTo>
                  <a:cubicBezTo>
                    <a:pt x="20083" y="2607"/>
                    <a:pt x="20924" y="2383"/>
                    <a:pt x="21681" y="2383"/>
                  </a:cubicBezTo>
                  <a:lnTo>
                    <a:pt x="21798" y="2383"/>
                  </a:lnTo>
                  <a:cubicBezTo>
                    <a:pt x="20900" y="2974"/>
                    <a:pt x="20133" y="3702"/>
                    <a:pt x="19720" y="4579"/>
                  </a:cubicBezTo>
                  <a:cubicBezTo>
                    <a:pt x="19627" y="4779"/>
                    <a:pt x="19555" y="4982"/>
                    <a:pt x="19506" y="5186"/>
                  </a:cubicBezTo>
                  <a:cubicBezTo>
                    <a:pt x="19538" y="5181"/>
                    <a:pt x="19573" y="5181"/>
                    <a:pt x="19609" y="5178"/>
                  </a:cubicBezTo>
                  <a:cubicBezTo>
                    <a:pt x="19998" y="4861"/>
                    <a:pt x="20390" y="4233"/>
                    <a:pt x="20693" y="3941"/>
                  </a:cubicBezTo>
                  <a:cubicBezTo>
                    <a:pt x="21074" y="3573"/>
                    <a:pt x="21481" y="3235"/>
                    <a:pt x="21920" y="2939"/>
                  </a:cubicBezTo>
                  <a:cubicBezTo>
                    <a:pt x="22833" y="2319"/>
                    <a:pt x="23849" y="1912"/>
                    <a:pt x="24933" y="1723"/>
                  </a:cubicBezTo>
                  <a:cubicBezTo>
                    <a:pt x="25072" y="1698"/>
                    <a:pt x="25218" y="1687"/>
                    <a:pt x="25364" y="1687"/>
                  </a:cubicBezTo>
                  <a:cubicBezTo>
                    <a:pt x="25749" y="1687"/>
                    <a:pt x="26156" y="1766"/>
                    <a:pt x="26491" y="1916"/>
                  </a:cubicBezTo>
                  <a:cubicBezTo>
                    <a:pt x="26580" y="1955"/>
                    <a:pt x="26947" y="2151"/>
                    <a:pt x="26983" y="2297"/>
                  </a:cubicBezTo>
                  <a:cubicBezTo>
                    <a:pt x="27336" y="2226"/>
                    <a:pt x="27685" y="2186"/>
                    <a:pt x="28035" y="2186"/>
                  </a:cubicBezTo>
                  <a:cubicBezTo>
                    <a:pt x="28534" y="2186"/>
                    <a:pt x="29026" y="2268"/>
                    <a:pt x="29497" y="2461"/>
                  </a:cubicBezTo>
                  <a:cubicBezTo>
                    <a:pt x="29365" y="2600"/>
                    <a:pt x="29233" y="2747"/>
                    <a:pt x="29108" y="2903"/>
                  </a:cubicBezTo>
                  <a:cubicBezTo>
                    <a:pt x="30153" y="1916"/>
                    <a:pt x="31258" y="910"/>
                    <a:pt x="32649" y="611"/>
                  </a:cubicBezTo>
                  <a:cubicBezTo>
                    <a:pt x="32721" y="596"/>
                    <a:pt x="32795" y="589"/>
                    <a:pt x="32863" y="589"/>
                  </a:cubicBezTo>
                  <a:cubicBezTo>
                    <a:pt x="33587" y="589"/>
                    <a:pt x="34136" y="1366"/>
                    <a:pt x="34018" y="1962"/>
                  </a:cubicBezTo>
                  <a:cubicBezTo>
                    <a:pt x="34161" y="1937"/>
                    <a:pt x="34300" y="1923"/>
                    <a:pt x="34436" y="1923"/>
                  </a:cubicBezTo>
                  <a:lnTo>
                    <a:pt x="34478" y="1923"/>
                  </a:lnTo>
                  <a:cubicBezTo>
                    <a:pt x="36229" y="1962"/>
                    <a:pt x="36147" y="4319"/>
                    <a:pt x="36147" y="5531"/>
                  </a:cubicBezTo>
                  <a:cubicBezTo>
                    <a:pt x="36147" y="6073"/>
                    <a:pt x="36582" y="6320"/>
                    <a:pt x="37071" y="6320"/>
                  </a:cubicBezTo>
                  <a:cubicBezTo>
                    <a:pt x="37698" y="6320"/>
                    <a:pt x="38412" y="5913"/>
                    <a:pt x="38412" y="5214"/>
                  </a:cubicBezTo>
                  <a:cubicBezTo>
                    <a:pt x="38412" y="3103"/>
                    <a:pt x="37916" y="539"/>
                    <a:pt x="35459" y="76"/>
                  </a:cubicBezTo>
                  <a:cubicBezTo>
                    <a:pt x="35199" y="25"/>
                    <a:pt x="34931" y="1"/>
                    <a:pt x="3466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a:off x="410575" y="3737725"/>
              <a:ext cx="82550" cy="111100"/>
            </a:xfrm>
            <a:custGeom>
              <a:avLst/>
              <a:gdLst/>
              <a:ahLst/>
              <a:cxnLst/>
              <a:rect l="l" t="t" r="r" b="b"/>
              <a:pathLst>
                <a:path w="3302" h="4444" extrusionOk="0">
                  <a:moveTo>
                    <a:pt x="2561" y="1"/>
                  </a:moveTo>
                  <a:cubicBezTo>
                    <a:pt x="2357" y="1"/>
                    <a:pt x="2179" y="47"/>
                    <a:pt x="2051" y="150"/>
                  </a:cubicBezTo>
                  <a:cubicBezTo>
                    <a:pt x="1676" y="457"/>
                    <a:pt x="1352" y="810"/>
                    <a:pt x="1074" y="1192"/>
                  </a:cubicBezTo>
                  <a:cubicBezTo>
                    <a:pt x="1127" y="1192"/>
                    <a:pt x="1180" y="1195"/>
                    <a:pt x="1238" y="1199"/>
                  </a:cubicBezTo>
                  <a:cubicBezTo>
                    <a:pt x="1462" y="1217"/>
                    <a:pt x="1691" y="1245"/>
                    <a:pt x="1919" y="1295"/>
                  </a:cubicBezTo>
                  <a:cubicBezTo>
                    <a:pt x="2118" y="1085"/>
                    <a:pt x="2318" y="896"/>
                    <a:pt x="2507" y="735"/>
                  </a:cubicBezTo>
                  <a:cubicBezTo>
                    <a:pt x="2757" y="521"/>
                    <a:pt x="3024" y="328"/>
                    <a:pt x="3302" y="154"/>
                  </a:cubicBezTo>
                  <a:cubicBezTo>
                    <a:pt x="3060" y="61"/>
                    <a:pt x="2796" y="1"/>
                    <a:pt x="2561" y="1"/>
                  </a:cubicBezTo>
                  <a:close/>
                  <a:moveTo>
                    <a:pt x="560" y="3042"/>
                  </a:moveTo>
                  <a:cubicBezTo>
                    <a:pt x="435" y="3042"/>
                    <a:pt x="310" y="3050"/>
                    <a:pt x="186" y="3060"/>
                  </a:cubicBezTo>
                  <a:cubicBezTo>
                    <a:pt x="68" y="3509"/>
                    <a:pt x="4" y="3977"/>
                    <a:pt x="0" y="4444"/>
                  </a:cubicBezTo>
                  <a:cubicBezTo>
                    <a:pt x="122" y="3970"/>
                    <a:pt x="332" y="3495"/>
                    <a:pt x="593" y="304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a:off x="410475" y="3741550"/>
              <a:ext cx="110550" cy="170650"/>
            </a:xfrm>
            <a:custGeom>
              <a:avLst/>
              <a:gdLst/>
              <a:ahLst/>
              <a:cxnLst/>
              <a:rect l="l" t="t" r="r" b="b"/>
              <a:pathLst>
                <a:path w="4422" h="6826" extrusionOk="0">
                  <a:moveTo>
                    <a:pt x="3306" y="1"/>
                  </a:moveTo>
                  <a:cubicBezTo>
                    <a:pt x="3028" y="175"/>
                    <a:pt x="2761" y="368"/>
                    <a:pt x="2511" y="582"/>
                  </a:cubicBezTo>
                  <a:cubicBezTo>
                    <a:pt x="2322" y="743"/>
                    <a:pt x="2122" y="932"/>
                    <a:pt x="1923" y="1142"/>
                  </a:cubicBezTo>
                  <a:cubicBezTo>
                    <a:pt x="1695" y="1092"/>
                    <a:pt x="1466" y="1064"/>
                    <a:pt x="1242" y="1046"/>
                  </a:cubicBezTo>
                  <a:cubicBezTo>
                    <a:pt x="1184" y="1042"/>
                    <a:pt x="1131" y="1039"/>
                    <a:pt x="1078" y="1039"/>
                  </a:cubicBezTo>
                  <a:cubicBezTo>
                    <a:pt x="668" y="1605"/>
                    <a:pt x="368" y="2240"/>
                    <a:pt x="190" y="2907"/>
                  </a:cubicBezTo>
                  <a:cubicBezTo>
                    <a:pt x="314" y="2897"/>
                    <a:pt x="439" y="2889"/>
                    <a:pt x="564" y="2889"/>
                  </a:cubicBezTo>
                  <a:lnTo>
                    <a:pt x="597" y="2889"/>
                  </a:lnTo>
                  <a:cubicBezTo>
                    <a:pt x="336" y="3342"/>
                    <a:pt x="126" y="3817"/>
                    <a:pt x="4" y="4291"/>
                  </a:cubicBezTo>
                  <a:cubicBezTo>
                    <a:pt x="1" y="4833"/>
                    <a:pt x="72" y="5379"/>
                    <a:pt x="233" y="5917"/>
                  </a:cubicBezTo>
                  <a:cubicBezTo>
                    <a:pt x="375" y="6405"/>
                    <a:pt x="1102" y="6826"/>
                    <a:pt x="1713" y="6826"/>
                  </a:cubicBezTo>
                  <a:cubicBezTo>
                    <a:pt x="1948" y="6826"/>
                    <a:pt x="2162" y="6765"/>
                    <a:pt x="2322" y="6619"/>
                  </a:cubicBezTo>
                  <a:cubicBezTo>
                    <a:pt x="2419" y="6530"/>
                    <a:pt x="2518" y="6437"/>
                    <a:pt x="2618" y="6348"/>
                  </a:cubicBezTo>
                  <a:cubicBezTo>
                    <a:pt x="2911" y="6080"/>
                    <a:pt x="2664" y="5738"/>
                    <a:pt x="2251" y="5492"/>
                  </a:cubicBezTo>
                  <a:cubicBezTo>
                    <a:pt x="2033" y="3795"/>
                    <a:pt x="2672" y="2137"/>
                    <a:pt x="4041" y="1010"/>
                  </a:cubicBezTo>
                  <a:cubicBezTo>
                    <a:pt x="4422" y="697"/>
                    <a:pt x="3923" y="236"/>
                    <a:pt x="330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a:off x="637600" y="3774725"/>
              <a:ext cx="127450" cy="106275"/>
            </a:xfrm>
            <a:custGeom>
              <a:avLst/>
              <a:gdLst/>
              <a:ahLst/>
              <a:cxnLst/>
              <a:rect l="l" t="t" r="r" b="b"/>
              <a:pathLst>
                <a:path w="5098" h="4251" extrusionOk="0">
                  <a:moveTo>
                    <a:pt x="4148" y="0"/>
                  </a:moveTo>
                  <a:cubicBezTo>
                    <a:pt x="4120" y="8"/>
                    <a:pt x="4092" y="15"/>
                    <a:pt x="4066" y="22"/>
                  </a:cubicBezTo>
                  <a:cubicBezTo>
                    <a:pt x="3724" y="122"/>
                    <a:pt x="3346" y="250"/>
                    <a:pt x="2964" y="407"/>
                  </a:cubicBezTo>
                  <a:cubicBezTo>
                    <a:pt x="3100" y="671"/>
                    <a:pt x="3214" y="953"/>
                    <a:pt x="3307" y="1252"/>
                  </a:cubicBezTo>
                  <a:cubicBezTo>
                    <a:pt x="3664" y="1152"/>
                    <a:pt x="4034" y="1102"/>
                    <a:pt x="4412" y="1102"/>
                  </a:cubicBezTo>
                  <a:cubicBezTo>
                    <a:pt x="4469" y="1102"/>
                    <a:pt x="4526" y="1102"/>
                    <a:pt x="4584" y="1106"/>
                  </a:cubicBezTo>
                  <a:lnTo>
                    <a:pt x="4612" y="1106"/>
                  </a:lnTo>
                  <a:cubicBezTo>
                    <a:pt x="5097" y="1106"/>
                    <a:pt x="4729" y="521"/>
                    <a:pt x="4573" y="354"/>
                  </a:cubicBezTo>
                  <a:cubicBezTo>
                    <a:pt x="4451" y="222"/>
                    <a:pt x="4306" y="104"/>
                    <a:pt x="4148" y="0"/>
                  </a:cubicBezTo>
                  <a:close/>
                  <a:moveTo>
                    <a:pt x="1024" y="1577"/>
                  </a:moveTo>
                  <a:cubicBezTo>
                    <a:pt x="450" y="2100"/>
                    <a:pt x="48" y="2750"/>
                    <a:pt x="15" y="3538"/>
                  </a:cubicBezTo>
                  <a:cubicBezTo>
                    <a:pt x="1" y="3923"/>
                    <a:pt x="119" y="4162"/>
                    <a:pt x="294" y="4251"/>
                  </a:cubicBezTo>
                  <a:cubicBezTo>
                    <a:pt x="468" y="3591"/>
                    <a:pt x="807" y="2999"/>
                    <a:pt x="1253" y="2511"/>
                  </a:cubicBezTo>
                  <a:cubicBezTo>
                    <a:pt x="1238" y="2372"/>
                    <a:pt x="1217" y="2233"/>
                    <a:pt x="1189" y="2100"/>
                  </a:cubicBezTo>
                  <a:cubicBezTo>
                    <a:pt x="1149" y="1922"/>
                    <a:pt x="1096" y="1748"/>
                    <a:pt x="1024" y="157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a:off x="591525" y="3766150"/>
              <a:ext cx="149800" cy="124650"/>
            </a:xfrm>
            <a:custGeom>
              <a:avLst/>
              <a:gdLst/>
              <a:ahLst/>
              <a:cxnLst/>
              <a:rect l="l" t="t" r="r" b="b"/>
              <a:pathLst>
                <a:path w="5992" h="4986" extrusionOk="0">
                  <a:moveTo>
                    <a:pt x="4796" y="1"/>
                  </a:moveTo>
                  <a:cubicBezTo>
                    <a:pt x="2536" y="1"/>
                    <a:pt x="596" y="1574"/>
                    <a:pt x="104" y="3784"/>
                  </a:cubicBezTo>
                  <a:cubicBezTo>
                    <a:pt x="1" y="4240"/>
                    <a:pt x="1131" y="4986"/>
                    <a:pt x="1737" y="4986"/>
                  </a:cubicBezTo>
                  <a:cubicBezTo>
                    <a:pt x="1926" y="4986"/>
                    <a:pt x="2062" y="4918"/>
                    <a:pt x="2101" y="4747"/>
                  </a:cubicBezTo>
                  <a:cubicBezTo>
                    <a:pt x="2112" y="4697"/>
                    <a:pt x="2126" y="4644"/>
                    <a:pt x="2137" y="4594"/>
                  </a:cubicBezTo>
                  <a:cubicBezTo>
                    <a:pt x="1962" y="4505"/>
                    <a:pt x="1844" y="4266"/>
                    <a:pt x="1858" y="3881"/>
                  </a:cubicBezTo>
                  <a:cubicBezTo>
                    <a:pt x="1891" y="3093"/>
                    <a:pt x="2293" y="2443"/>
                    <a:pt x="2867" y="1920"/>
                  </a:cubicBezTo>
                  <a:cubicBezTo>
                    <a:pt x="2939" y="2091"/>
                    <a:pt x="2992" y="2265"/>
                    <a:pt x="3032" y="2443"/>
                  </a:cubicBezTo>
                  <a:cubicBezTo>
                    <a:pt x="3060" y="2576"/>
                    <a:pt x="3081" y="2715"/>
                    <a:pt x="3096" y="2854"/>
                  </a:cubicBezTo>
                  <a:cubicBezTo>
                    <a:pt x="3645" y="2255"/>
                    <a:pt x="4362" y="1813"/>
                    <a:pt x="5150" y="1595"/>
                  </a:cubicBezTo>
                  <a:cubicBezTo>
                    <a:pt x="5057" y="1296"/>
                    <a:pt x="4943" y="1014"/>
                    <a:pt x="4807" y="750"/>
                  </a:cubicBezTo>
                  <a:cubicBezTo>
                    <a:pt x="5189" y="593"/>
                    <a:pt x="5567" y="465"/>
                    <a:pt x="5909" y="365"/>
                  </a:cubicBezTo>
                  <a:cubicBezTo>
                    <a:pt x="5935" y="358"/>
                    <a:pt x="5963" y="351"/>
                    <a:pt x="5991" y="343"/>
                  </a:cubicBezTo>
                  <a:cubicBezTo>
                    <a:pt x="5688" y="151"/>
                    <a:pt x="5339" y="19"/>
                    <a:pt x="5000" y="4"/>
                  </a:cubicBezTo>
                  <a:cubicBezTo>
                    <a:pt x="4932" y="1"/>
                    <a:pt x="4865" y="1"/>
                    <a:pt x="479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728000" y="3762075"/>
              <a:ext cx="203275" cy="87025"/>
            </a:xfrm>
            <a:custGeom>
              <a:avLst/>
              <a:gdLst/>
              <a:ahLst/>
              <a:cxnLst/>
              <a:rect l="l" t="t" r="r" b="b"/>
              <a:pathLst>
                <a:path w="8131" h="3481" extrusionOk="0">
                  <a:moveTo>
                    <a:pt x="8113" y="0"/>
                  </a:moveTo>
                  <a:lnTo>
                    <a:pt x="8113" y="0"/>
                  </a:lnTo>
                  <a:cubicBezTo>
                    <a:pt x="7668" y="86"/>
                    <a:pt x="7218" y="225"/>
                    <a:pt x="6783" y="389"/>
                  </a:cubicBezTo>
                  <a:cubicBezTo>
                    <a:pt x="6790" y="407"/>
                    <a:pt x="6797" y="421"/>
                    <a:pt x="6801" y="435"/>
                  </a:cubicBezTo>
                  <a:cubicBezTo>
                    <a:pt x="7164" y="307"/>
                    <a:pt x="7543" y="207"/>
                    <a:pt x="7935" y="139"/>
                  </a:cubicBezTo>
                  <a:cubicBezTo>
                    <a:pt x="8084" y="114"/>
                    <a:pt x="8131" y="60"/>
                    <a:pt x="8113" y="0"/>
                  </a:cubicBezTo>
                  <a:close/>
                  <a:moveTo>
                    <a:pt x="636" y="2889"/>
                  </a:moveTo>
                  <a:cubicBezTo>
                    <a:pt x="589" y="2896"/>
                    <a:pt x="547" y="2902"/>
                    <a:pt x="504" y="2914"/>
                  </a:cubicBezTo>
                  <a:cubicBezTo>
                    <a:pt x="133" y="3003"/>
                    <a:pt x="1" y="3131"/>
                    <a:pt x="415" y="3370"/>
                  </a:cubicBezTo>
                  <a:cubicBezTo>
                    <a:pt x="461" y="3394"/>
                    <a:pt x="507" y="3419"/>
                    <a:pt x="553" y="3445"/>
                  </a:cubicBezTo>
                  <a:cubicBezTo>
                    <a:pt x="565" y="3259"/>
                    <a:pt x="593" y="3074"/>
                    <a:pt x="636" y="2889"/>
                  </a:cubicBezTo>
                  <a:close/>
                  <a:moveTo>
                    <a:pt x="4765" y="1359"/>
                  </a:moveTo>
                  <a:lnTo>
                    <a:pt x="4758" y="1365"/>
                  </a:lnTo>
                  <a:cubicBezTo>
                    <a:pt x="4013" y="1783"/>
                    <a:pt x="2850" y="2418"/>
                    <a:pt x="2825" y="3409"/>
                  </a:cubicBezTo>
                  <a:lnTo>
                    <a:pt x="2825" y="3480"/>
                  </a:lnTo>
                  <a:cubicBezTo>
                    <a:pt x="3099" y="3245"/>
                    <a:pt x="3306" y="2917"/>
                    <a:pt x="3578" y="2628"/>
                  </a:cubicBezTo>
                  <a:cubicBezTo>
                    <a:pt x="3959" y="2218"/>
                    <a:pt x="4369" y="1844"/>
                    <a:pt x="4808" y="1515"/>
                  </a:cubicBezTo>
                  <a:cubicBezTo>
                    <a:pt x="4797" y="1462"/>
                    <a:pt x="4783" y="1412"/>
                    <a:pt x="4765" y="1359"/>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741825" y="3746825"/>
              <a:ext cx="189025" cy="110200"/>
            </a:xfrm>
            <a:custGeom>
              <a:avLst/>
              <a:gdLst/>
              <a:ahLst/>
              <a:cxnLst/>
              <a:rect l="l" t="t" r="r" b="b"/>
              <a:pathLst>
                <a:path w="7561" h="4408" extrusionOk="0">
                  <a:moveTo>
                    <a:pt x="5941" y="0"/>
                  </a:moveTo>
                  <a:cubicBezTo>
                    <a:pt x="5795" y="0"/>
                    <a:pt x="5649" y="11"/>
                    <a:pt x="5510" y="36"/>
                  </a:cubicBezTo>
                  <a:cubicBezTo>
                    <a:pt x="4426" y="225"/>
                    <a:pt x="3410" y="632"/>
                    <a:pt x="2497" y="1252"/>
                  </a:cubicBezTo>
                  <a:cubicBezTo>
                    <a:pt x="2058" y="1548"/>
                    <a:pt x="1651" y="1886"/>
                    <a:pt x="1270" y="2254"/>
                  </a:cubicBezTo>
                  <a:cubicBezTo>
                    <a:pt x="967" y="2546"/>
                    <a:pt x="575" y="3174"/>
                    <a:pt x="186" y="3491"/>
                  </a:cubicBezTo>
                  <a:cubicBezTo>
                    <a:pt x="150" y="3494"/>
                    <a:pt x="115" y="3494"/>
                    <a:pt x="83" y="3499"/>
                  </a:cubicBezTo>
                  <a:cubicBezTo>
                    <a:pt x="40" y="3684"/>
                    <a:pt x="12" y="3869"/>
                    <a:pt x="0" y="4055"/>
                  </a:cubicBezTo>
                  <a:cubicBezTo>
                    <a:pt x="407" y="4261"/>
                    <a:pt x="896" y="4408"/>
                    <a:pt x="1359" y="4408"/>
                  </a:cubicBezTo>
                  <a:cubicBezTo>
                    <a:pt x="1445" y="4408"/>
                    <a:pt x="1531" y="4401"/>
                    <a:pt x="1613" y="4390"/>
                  </a:cubicBezTo>
                  <a:cubicBezTo>
                    <a:pt x="1887" y="4358"/>
                    <a:pt x="2094" y="4243"/>
                    <a:pt x="2272" y="4090"/>
                  </a:cubicBezTo>
                  <a:lnTo>
                    <a:pt x="2272" y="4019"/>
                  </a:lnTo>
                  <a:cubicBezTo>
                    <a:pt x="2297" y="3028"/>
                    <a:pt x="3460" y="2393"/>
                    <a:pt x="4205" y="1975"/>
                  </a:cubicBezTo>
                  <a:lnTo>
                    <a:pt x="4212" y="1969"/>
                  </a:lnTo>
                  <a:cubicBezTo>
                    <a:pt x="4230" y="2022"/>
                    <a:pt x="4244" y="2072"/>
                    <a:pt x="4255" y="2125"/>
                  </a:cubicBezTo>
                  <a:cubicBezTo>
                    <a:pt x="4865" y="1669"/>
                    <a:pt x="5531" y="1302"/>
                    <a:pt x="6248" y="1045"/>
                  </a:cubicBezTo>
                  <a:cubicBezTo>
                    <a:pt x="6244" y="1031"/>
                    <a:pt x="6237" y="1017"/>
                    <a:pt x="6230" y="999"/>
                  </a:cubicBezTo>
                  <a:cubicBezTo>
                    <a:pt x="6665" y="835"/>
                    <a:pt x="7115" y="696"/>
                    <a:pt x="7560" y="610"/>
                  </a:cubicBezTo>
                  <a:cubicBezTo>
                    <a:pt x="7524" y="464"/>
                    <a:pt x="7157" y="268"/>
                    <a:pt x="7068" y="229"/>
                  </a:cubicBezTo>
                  <a:cubicBezTo>
                    <a:pt x="6733" y="79"/>
                    <a:pt x="6326" y="0"/>
                    <a:pt x="594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957900" y="3719375"/>
              <a:ext cx="151775" cy="124900"/>
            </a:xfrm>
            <a:custGeom>
              <a:avLst/>
              <a:gdLst/>
              <a:ahLst/>
              <a:cxnLst/>
              <a:rect l="l" t="t" r="r" b="b"/>
              <a:pathLst>
                <a:path w="6071" h="4996" extrusionOk="0">
                  <a:moveTo>
                    <a:pt x="4797" y="0"/>
                  </a:moveTo>
                  <a:cubicBezTo>
                    <a:pt x="4729" y="0"/>
                    <a:pt x="4655" y="7"/>
                    <a:pt x="4583" y="22"/>
                  </a:cubicBezTo>
                  <a:cubicBezTo>
                    <a:pt x="3192" y="321"/>
                    <a:pt x="2087" y="1327"/>
                    <a:pt x="1042" y="2314"/>
                  </a:cubicBezTo>
                  <a:cubicBezTo>
                    <a:pt x="568" y="2913"/>
                    <a:pt x="172" y="3619"/>
                    <a:pt x="1" y="4343"/>
                  </a:cubicBezTo>
                  <a:cubicBezTo>
                    <a:pt x="244" y="4714"/>
                    <a:pt x="693" y="4996"/>
                    <a:pt x="1124" y="4996"/>
                  </a:cubicBezTo>
                  <a:cubicBezTo>
                    <a:pt x="1335" y="4996"/>
                    <a:pt x="1538" y="4931"/>
                    <a:pt x="1712" y="4775"/>
                  </a:cubicBezTo>
                  <a:cubicBezTo>
                    <a:pt x="1926" y="4586"/>
                    <a:pt x="2140" y="4396"/>
                    <a:pt x="2351" y="4207"/>
                  </a:cubicBezTo>
                  <a:cubicBezTo>
                    <a:pt x="2365" y="4165"/>
                    <a:pt x="2383" y="4126"/>
                    <a:pt x="2397" y="4097"/>
                  </a:cubicBezTo>
                  <a:cubicBezTo>
                    <a:pt x="2540" y="3779"/>
                    <a:pt x="2754" y="3484"/>
                    <a:pt x="2989" y="3216"/>
                  </a:cubicBezTo>
                  <a:cubicBezTo>
                    <a:pt x="3042" y="3316"/>
                    <a:pt x="3085" y="3416"/>
                    <a:pt x="3124" y="3523"/>
                  </a:cubicBezTo>
                  <a:cubicBezTo>
                    <a:pt x="3253" y="3409"/>
                    <a:pt x="3381" y="3295"/>
                    <a:pt x="3510" y="3180"/>
                  </a:cubicBezTo>
                  <a:cubicBezTo>
                    <a:pt x="3934" y="2806"/>
                    <a:pt x="4380" y="2339"/>
                    <a:pt x="4915" y="2111"/>
                  </a:cubicBezTo>
                  <a:cubicBezTo>
                    <a:pt x="4857" y="2015"/>
                    <a:pt x="4797" y="1922"/>
                    <a:pt x="4732" y="1829"/>
                  </a:cubicBezTo>
                  <a:cubicBezTo>
                    <a:pt x="5129" y="1615"/>
                    <a:pt x="5545" y="1444"/>
                    <a:pt x="5952" y="1373"/>
                  </a:cubicBezTo>
                  <a:cubicBezTo>
                    <a:pt x="6070" y="777"/>
                    <a:pt x="5521" y="0"/>
                    <a:pt x="479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550</Words>
  <Application>Microsoft Office PowerPoint</Application>
  <PresentationFormat>Экран (16:9)</PresentationFormat>
  <Paragraphs>84</Paragraphs>
  <Slides>12</Slides>
  <Notes>11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Itim</vt:lpstr>
      <vt:lpstr>Muli</vt:lpstr>
      <vt:lpstr>Arial Unicode MS</vt:lpstr>
      <vt:lpstr>Times New Roman</vt:lpstr>
      <vt:lpstr>Online Notebook by Slidesgo</vt:lpstr>
      <vt:lpstr>Leading  teacher development</vt:lpstr>
      <vt:lpstr>Zhainagul Ibrayeva</vt:lpstr>
      <vt:lpstr>Презентация PowerPoint</vt:lpstr>
      <vt:lpstr>Leading Teacher Development  </vt:lpstr>
      <vt:lpstr>Leading Teacher Development  </vt:lpstr>
      <vt:lpstr>What is Teacher Training? </vt:lpstr>
      <vt:lpstr>   What is Teacher Development?  </vt:lpstr>
      <vt:lpstr>Leading Teacher Development  </vt:lpstr>
      <vt:lpstr>If Teacher Development comes from within the individual practitioner how does this differ from the notion of CPD? </vt:lpstr>
      <vt:lpstr>Cont’d   </vt:lpstr>
      <vt:lpstr>Leading Teacher Development  </vt:lpstr>
      <vt:lpstr>  What kinds of activities are valid development activities which an organisation (eg a school) might support?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NOTEBOOK</dc:title>
  <cp:lastModifiedBy>Учетная запись Майкрософт</cp:lastModifiedBy>
  <cp:revision>13</cp:revision>
  <dcterms:modified xsi:type="dcterms:W3CDTF">2021-10-22T08:51:27Z</dcterms:modified>
</cp:coreProperties>
</file>