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5" r:id="rId4"/>
    <p:sldId id="258" r:id="rId5"/>
    <p:sldId id="259" r:id="rId6"/>
    <p:sldId id="268" r:id="rId7"/>
    <p:sldId id="267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768D4-5ADC-4691-ACE0-455FCCE6CDB8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FE8043-465A-43B0-B835-C8C07FF6D421}">
      <dgm:prSet phldrT="[Текст]"/>
      <dgm:spPr/>
      <dgm:t>
        <a:bodyPr/>
        <a:lstStyle/>
        <a:p>
          <a:r>
            <a:rPr lang="en-US" dirty="0"/>
            <a:t>PADLET</a:t>
          </a:r>
          <a:endParaRPr lang="ru-RU" dirty="0"/>
        </a:p>
      </dgm:t>
    </dgm:pt>
    <dgm:pt modelId="{69140BFE-B0E8-40DE-871B-8621A0209BA2}" type="parTrans" cxnId="{CAD11178-0D20-4A36-BD4E-3D07E77C4E1B}">
      <dgm:prSet/>
      <dgm:spPr/>
      <dgm:t>
        <a:bodyPr/>
        <a:lstStyle/>
        <a:p>
          <a:endParaRPr lang="ru-RU"/>
        </a:p>
      </dgm:t>
    </dgm:pt>
    <dgm:pt modelId="{DD699436-E52B-434D-BF87-8A8C006B42F0}" type="sibTrans" cxnId="{CAD11178-0D20-4A36-BD4E-3D07E77C4E1B}">
      <dgm:prSet/>
      <dgm:spPr/>
      <dgm:t>
        <a:bodyPr/>
        <a:lstStyle/>
        <a:p>
          <a:endParaRPr lang="ru-RU"/>
        </a:p>
      </dgm:t>
    </dgm:pt>
    <dgm:pt modelId="{346B06F9-7F8B-4626-A1E6-AA982FE25F77}">
      <dgm:prSet phldrT="[Текст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Grammar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CA60A-0EE5-452B-BBB8-015BC653F6A2}" type="parTrans" cxnId="{C9EB40A7-B33C-41AA-9B03-86C8666D5972}">
      <dgm:prSet/>
      <dgm:spPr/>
      <dgm:t>
        <a:bodyPr/>
        <a:lstStyle/>
        <a:p>
          <a:endParaRPr lang="ru-RU"/>
        </a:p>
      </dgm:t>
    </dgm:pt>
    <dgm:pt modelId="{8E05FA1A-0043-4809-8384-ACF274853B17}" type="sibTrans" cxnId="{C9EB40A7-B33C-41AA-9B03-86C8666D5972}">
      <dgm:prSet/>
      <dgm:spPr/>
      <dgm:t>
        <a:bodyPr/>
        <a:lstStyle/>
        <a:p>
          <a:endParaRPr lang="ru-RU"/>
        </a:p>
      </dgm:t>
    </dgm:pt>
    <dgm:pt modelId="{C39AC809-DDA4-456B-9B09-38B61542492D}">
      <dgm:prSet phldrT="[Текст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Vocabulary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F0DFD-F64C-48FE-B21B-55E8D1666F07}" type="parTrans" cxnId="{A5660E4E-CE33-4B11-9AEC-731A0DE331B1}">
      <dgm:prSet/>
      <dgm:spPr/>
      <dgm:t>
        <a:bodyPr/>
        <a:lstStyle/>
        <a:p>
          <a:endParaRPr lang="ru-RU"/>
        </a:p>
      </dgm:t>
    </dgm:pt>
    <dgm:pt modelId="{5A78A349-77FB-4133-A8A7-6167D7C17429}" type="sibTrans" cxnId="{A5660E4E-CE33-4B11-9AEC-731A0DE331B1}">
      <dgm:prSet/>
      <dgm:spPr/>
      <dgm:t>
        <a:bodyPr/>
        <a:lstStyle/>
        <a:p>
          <a:endParaRPr lang="ru-RU"/>
        </a:p>
      </dgm:t>
    </dgm:pt>
    <dgm:pt modelId="{303F2B2D-4347-45A9-AF0D-2053BC6F9FDE}">
      <dgm:prSet phldrT="[Текст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Writing skills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7DBC9-3534-46E2-BB99-FAB8067A49F8}" type="parTrans" cxnId="{85451B3B-8E8C-4B82-90B4-760129DD60B4}">
      <dgm:prSet/>
      <dgm:spPr/>
      <dgm:t>
        <a:bodyPr/>
        <a:lstStyle/>
        <a:p>
          <a:endParaRPr lang="ru-RU"/>
        </a:p>
      </dgm:t>
    </dgm:pt>
    <dgm:pt modelId="{B4C59AEB-27C9-4D36-97F4-5894CA21A1BE}" type="sibTrans" cxnId="{85451B3B-8E8C-4B82-90B4-760129DD60B4}">
      <dgm:prSet/>
      <dgm:spPr/>
      <dgm:t>
        <a:bodyPr/>
        <a:lstStyle/>
        <a:p>
          <a:endParaRPr lang="ru-RU"/>
        </a:p>
      </dgm:t>
    </dgm:pt>
    <dgm:pt modelId="{85AF0B6B-5E1B-468F-810E-EC6342476429}">
      <dgm:prSet custT="1"/>
      <dgm:spPr/>
      <dgm:t>
        <a:bodyPr/>
        <a:lstStyle/>
        <a:p>
          <a:r>
            <a:rPr lang="en-US" sz="2900" dirty="0">
              <a:latin typeface="Times New Roman" panose="02020603050405020304" pitchFamily="18" charset="0"/>
              <a:cs typeface="Times New Roman" panose="02020603050405020304" pitchFamily="18" charset="0"/>
            </a:rPr>
            <a:t>Assessment/ Feedback</a:t>
          </a:r>
          <a:endParaRPr lang="ru-RU" sz="2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08F35-7E76-4A72-8FCF-AB22FBC0223B}" type="sibTrans" cxnId="{30A2AB24-0D36-4AF3-B662-644A60D57A9A}">
      <dgm:prSet/>
      <dgm:spPr/>
      <dgm:t>
        <a:bodyPr/>
        <a:lstStyle/>
        <a:p>
          <a:endParaRPr lang="ru-RU"/>
        </a:p>
      </dgm:t>
    </dgm:pt>
    <dgm:pt modelId="{6592BAE6-2746-4416-9E27-ED22B12BB650}" type="parTrans" cxnId="{30A2AB24-0D36-4AF3-B662-644A60D57A9A}">
      <dgm:prSet/>
      <dgm:spPr/>
      <dgm:t>
        <a:bodyPr/>
        <a:lstStyle/>
        <a:p>
          <a:endParaRPr lang="ru-RU"/>
        </a:p>
      </dgm:t>
    </dgm:pt>
    <dgm:pt modelId="{934A68B9-1EE2-42BA-A42B-653DDC329F30}" type="pres">
      <dgm:prSet presAssocID="{A1B768D4-5ADC-4691-ACE0-455FCCE6CDB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D428CC-9F66-47D7-8773-3F4C53B77B50}" type="pres">
      <dgm:prSet presAssocID="{22FE8043-465A-43B0-B835-C8C07FF6D421}" presName="centerShape" presStyleLbl="node0" presStyleIdx="0" presStyleCnt="1"/>
      <dgm:spPr/>
    </dgm:pt>
    <dgm:pt modelId="{235E2783-5964-4638-AFBA-29F78738B641}" type="pres">
      <dgm:prSet presAssocID="{0F3CA60A-0EE5-452B-BBB8-015BC653F6A2}" presName="parTrans" presStyleLbl="bgSibTrans2D1" presStyleIdx="0" presStyleCnt="4"/>
      <dgm:spPr/>
    </dgm:pt>
    <dgm:pt modelId="{D304ABD3-A621-4206-B344-7B5A2735CA49}" type="pres">
      <dgm:prSet presAssocID="{346B06F9-7F8B-4626-A1E6-AA982FE25F77}" presName="node" presStyleLbl="node1" presStyleIdx="0" presStyleCnt="4">
        <dgm:presLayoutVars>
          <dgm:bulletEnabled val="1"/>
        </dgm:presLayoutVars>
      </dgm:prSet>
      <dgm:spPr/>
    </dgm:pt>
    <dgm:pt modelId="{53A75FD8-939C-4662-BD80-DC2772F80702}" type="pres">
      <dgm:prSet presAssocID="{FCEF0DFD-F64C-48FE-B21B-55E8D1666F07}" presName="parTrans" presStyleLbl="bgSibTrans2D1" presStyleIdx="1" presStyleCnt="4"/>
      <dgm:spPr/>
    </dgm:pt>
    <dgm:pt modelId="{AB47312A-F65D-419F-89C6-DC6F0709B657}" type="pres">
      <dgm:prSet presAssocID="{C39AC809-DDA4-456B-9B09-38B61542492D}" presName="node" presStyleLbl="node1" presStyleIdx="1" presStyleCnt="4" custScaleX="114954">
        <dgm:presLayoutVars>
          <dgm:bulletEnabled val="1"/>
        </dgm:presLayoutVars>
      </dgm:prSet>
      <dgm:spPr/>
    </dgm:pt>
    <dgm:pt modelId="{ACA2DA8E-5649-4634-A833-6D493DE5EBC9}" type="pres">
      <dgm:prSet presAssocID="{38E7DBC9-3534-46E2-BB99-FAB8067A49F8}" presName="parTrans" presStyleLbl="bgSibTrans2D1" presStyleIdx="2" presStyleCnt="4"/>
      <dgm:spPr/>
    </dgm:pt>
    <dgm:pt modelId="{32D6F5F0-80B8-46AD-B01B-BFC7ADC7680A}" type="pres">
      <dgm:prSet presAssocID="{303F2B2D-4347-45A9-AF0D-2053BC6F9FDE}" presName="node" presStyleLbl="node1" presStyleIdx="2" presStyleCnt="4" custScaleX="123350">
        <dgm:presLayoutVars>
          <dgm:bulletEnabled val="1"/>
        </dgm:presLayoutVars>
      </dgm:prSet>
      <dgm:spPr/>
    </dgm:pt>
    <dgm:pt modelId="{207D8804-D112-4221-87EE-893D479F23A3}" type="pres">
      <dgm:prSet presAssocID="{6592BAE6-2746-4416-9E27-ED22B12BB650}" presName="parTrans" presStyleLbl="bgSibTrans2D1" presStyleIdx="3" presStyleCnt="4"/>
      <dgm:spPr/>
    </dgm:pt>
    <dgm:pt modelId="{19261A1D-6ED6-48FF-A324-6A9EC118CCC5}" type="pres">
      <dgm:prSet presAssocID="{85AF0B6B-5E1B-468F-810E-EC6342476429}" presName="node" presStyleLbl="node1" presStyleIdx="3" presStyleCnt="4">
        <dgm:presLayoutVars>
          <dgm:bulletEnabled val="1"/>
        </dgm:presLayoutVars>
      </dgm:prSet>
      <dgm:spPr/>
    </dgm:pt>
  </dgm:ptLst>
  <dgm:cxnLst>
    <dgm:cxn modelId="{30A2AB24-0D36-4AF3-B662-644A60D57A9A}" srcId="{22FE8043-465A-43B0-B835-C8C07FF6D421}" destId="{85AF0B6B-5E1B-468F-810E-EC6342476429}" srcOrd="3" destOrd="0" parTransId="{6592BAE6-2746-4416-9E27-ED22B12BB650}" sibTransId="{44508F35-7E76-4A72-8FCF-AB22FBC0223B}"/>
    <dgm:cxn modelId="{85451B3B-8E8C-4B82-90B4-760129DD60B4}" srcId="{22FE8043-465A-43B0-B835-C8C07FF6D421}" destId="{303F2B2D-4347-45A9-AF0D-2053BC6F9FDE}" srcOrd="2" destOrd="0" parTransId="{38E7DBC9-3534-46E2-BB99-FAB8067A49F8}" sibTransId="{B4C59AEB-27C9-4D36-97F4-5894CA21A1BE}"/>
    <dgm:cxn modelId="{4E268469-3B48-4EAF-8861-A40AB9AC018C}" type="presOf" srcId="{303F2B2D-4347-45A9-AF0D-2053BC6F9FDE}" destId="{32D6F5F0-80B8-46AD-B01B-BFC7ADC7680A}" srcOrd="0" destOrd="0" presId="urn:microsoft.com/office/officeart/2005/8/layout/radial4"/>
    <dgm:cxn modelId="{30A2356B-1D56-40D1-B69D-02BBC3F7BD03}" type="presOf" srcId="{FCEF0DFD-F64C-48FE-B21B-55E8D1666F07}" destId="{53A75FD8-939C-4662-BD80-DC2772F80702}" srcOrd="0" destOrd="0" presId="urn:microsoft.com/office/officeart/2005/8/layout/radial4"/>
    <dgm:cxn modelId="{A5660E4E-CE33-4B11-9AEC-731A0DE331B1}" srcId="{22FE8043-465A-43B0-B835-C8C07FF6D421}" destId="{C39AC809-DDA4-456B-9B09-38B61542492D}" srcOrd="1" destOrd="0" parTransId="{FCEF0DFD-F64C-48FE-B21B-55E8D1666F07}" sibTransId="{5A78A349-77FB-4133-A8A7-6167D7C17429}"/>
    <dgm:cxn modelId="{9EDD9B72-A2FC-4AB9-9BDE-B81A72C22B55}" type="presOf" srcId="{A1B768D4-5ADC-4691-ACE0-455FCCE6CDB8}" destId="{934A68B9-1EE2-42BA-A42B-653DDC329F30}" srcOrd="0" destOrd="0" presId="urn:microsoft.com/office/officeart/2005/8/layout/radial4"/>
    <dgm:cxn modelId="{CAD11178-0D20-4A36-BD4E-3D07E77C4E1B}" srcId="{A1B768D4-5ADC-4691-ACE0-455FCCE6CDB8}" destId="{22FE8043-465A-43B0-B835-C8C07FF6D421}" srcOrd="0" destOrd="0" parTransId="{69140BFE-B0E8-40DE-871B-8621A0209BA2}" sibTransId="{DD699436-E52B-434D-BF87-8A8C006B42F0}"/>
    <dgm:cxn modelId="{5EF4F27B-66C3-4FF0-AEEA-3C9FCD01AA6A}" type="presOf" srcId="{22FE8043-465A-43B0-B835-C8C07FF6D421}" destId="{4CD428CC-9F66-47D7-8773-3F4C53B77B50}" srcOrd="0" destOrd="0" presId="urn:microsoft.com/office/officeart/2005/8/layout/radial4"/>
    <dgm:cxn modelId="{0918338B-F9C6-49C6-B03B-53E3504993D8}" type="presOf" srcId="{346B06F9-7F8B-4626-A1E6-AA982FE25F77}" destId="{D304ABD3-A621-4206-B344-7B5A2735CA49}" srcOrd="0" destOrd="0" presId="urn:microsoft.com/office/officeart/2005/8/layout/radial4"/>
    <dgm:cxn modelId="{0886B896-18F8-4DFA-974A-E991EAB5E53A}" type="presOf" srcId="{C39AC809-DDA4-456B-9B09-38B61542492D}" destId="{AB47312A-F65D-419F-89C6-DC6F0709B657}" srcOrd="0" destOrd="0" presId="urn:microsoft.com/office/officeart/2005/8/layout/radial4"/>
    <dgm:cxn modelId="{C9EB40A7-B33C-41AA-9B03-86C8666D5972}" srcId="{22FE8043-465A-43B0-B835-C8C07FF6D421}" destId="{346B06F9-7F8B-4626-A1E6-AA982FE25F77}" srcOrd="0" destOrd="0" parTransId="{0F3CA60A-0EE5-452B-BBB8-015BC653F6A2}" sibTransId="{8E05FA1A-0043-4809-8384-ACF274853B17}"/>
    <dgm:cxn modelId="{792BFED2-C6F0-4B3A-A2D8-901C0B0B4810}" type="presOf" srcId="{0F3CA60A-0EE5-452B-BBB8-015BC653F6A2}" destId="{235E2783-5964-4638-AFBA-29F78738B641}" srcOrd="0" destOrd="0" presId="urn:microsoft.com/office/officeart/2005/8/layout/radial4"/>
    <dgm:cxn modelId="{A3645AD3-F325-46A2-B154-39B7ED338C08}" type="presOf" srcId="{6592BAE6-2746-4416-9E27-ED22B12BB650}" destId="{207D8804-D112-4221-87EE-893D479F23A3}" srcOrd="0" destOrd="0" presId="urn:microsoft.com/office/officeart/2005/8/layout/radial4"/>
    <dgm:cxn modelId="{E151D4D8-A214-47E8-AEC1-00EE661D76AB}" type="presOf" srcId="{85AF0B6B-5E1B-468F-810E-EC6342476429}" destId="{19261A1D-6ED6-48FF-A324-6A9EC118CCC5}" srcOrd="0" destOrd="0" presId="urn:microsoft.com/office/officeart/2005/8/layout/radial4"/>
    <dgm:cxn modelId="{2B338AF4-594D-4AB6-B0F1-C7C832961962}" type="presOf" srcId="{38E7DBC9-3534-46E2-BB99-FAB8067A49F8}" destId="{ACA2DA8E-5649-4634-A833-6D493DE5EBC9}" srcOrd="0" destOrd="0" presId="urn:microsoft.com/office/officeart/2005/8/layout/radial4"/>
    <dgm:cxn modelId="{D2D9EFFC-5ED2-4A18-9463-9F2B2B83F99E}" type="presParOf" srcId="{934A68B9-1EE2-42BA-A42B-653DDC329F30}" destId="{4CD428CC-9F66-47D7-8773-3F4C53B77B50}" srcOrd="0" destOrd="0" presId="urn:microsoft.com/office/officeart/2005/8/layout/radial4"/>
    <dgm:cxn modelId="{215886FB-2D10-4C8A-A01C-2BD435FD96FF}" type="presParOf" srcId="{934A68B9-1EE2-42BA-A42B-653DDC329F30}" destId="{235E2783-5964-4638-AFBA-29F78738B641}" srcOrd="1" destOrd="0" presId="urn:microsoft.com/office/officeart/2005/8/layout/radial4"/>
    <dgm:cxn modelId="{10A6C78A-2CB0-4336-B274-CC34B0166089}" type="presParOf" srcId="{934A68B9-1EE2-42BA-A42B-653DDC329F30}" destId="{D304ABD3-A621-4206-B344-7B5A2735CA49}" srcOrd="2" destOrd="0" presId="urn:microsoft.com/office/officeart/2005/8/layout/radial4"/>
    <dgm:cxn modelId="{41D57C3E-0E1D-4DF0-B798-6D21F5D1E0BF}" type="presParOf" srcId="{934A68B9-1EE2-42BA-A42B-653DDC329F30}" destId="{53A75FD8-939C-4662-BD80-DC2772F80702}" srcOrd="3" destOrd="0" presId="urn:microsoft.com/office/officeart/2005/8/layout/radial4"/>
    <dgm:cxn modelId="{4C92C9BB-2275-497E-982B-D86BEFA17A86}" type="presParOf" srcId="{934A68B9-1EE2-42BA-A42B-653DDC329F30}" destId="{AB47312A-F65D-419F-89C6-DC6F0709B657}" srcOrd="4" destOrd="0" presId="urn:microsoft.com/office/officeart/2005/8/layout/radial4"/>
    <dgm:cxn modelId="{5F890AD3-9428-4CB5-91EF-2C5C06E731E1}" type="presParOf" srcId="{934A68B9-1EE2-42BA-A42B-653DDC329F30}" destId="{ACA2DA8E-5649-4634-A833-6D493DE5EBC9}" srcOrd="5" destOrd="0" presId="urn:microsoft.com/office/officeart/2005/8/layout/radial4"/>
    <dgm:cxn modelId="{CFA48E70-678D-4F2E-A613-D8C4C8FB0589}" type="presParOf" srcId="{934A68B9-1EE2-42BA-A42B-653DDC329F30}" destId="{32D6F5F0-80B8-46AD-B01B-BFC7ADC7680A}" srcOrd="6" destOrd="0" presId="urn:microsoft.com/office/officeart/2005/8/layout/radial4"/>
    <dgm:cxn modelId="{DDD5C83F-ED2E-4EE0-B89A-1CDC2D54D96F}" type="presParOf" srcId="{934A68B9-1EE2-42BA-A42B-653DDC329F30}" destId="{207D8804-D112-4221-87EE-893D479F23A3}" srcOrd="7" destOrd="0" presId="urn:microsoft.com/office/officeart/2005/8/layout/radial4"/>
    <dgm:cxn modelId="{A01B1AA8-C335-4AA7-8643-5F442CCDE7FC}" type="presParOf" srcId="{934A68B9-1EE2-42BA-A42B-653DDC329F30}" destId="{19261A1D-6ED6-48FF-A324-6A9EC118CCC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1602B-14C3-4DBC-AE95-4B42A3E6465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F7BFD5E-9C10-4878-81B1-1F446B22E0B9}">
      <dgm:prSet phldrT="[Текст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Students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CCDA1-81CF-437E-A143-D41382340D73}" type="parTrans" cxnId="{77BB204D-64A2-43FD-A816-4D849B0B3F23}">
      <dgm:prSet/>
      <dgm:spPr/>
      <dgm:t>
        <a:bodyPr/>
        <a:lstStyle/>
        <a:p>
          <a:endParaRPr lang="ru-RU"/>
        </a:p>
      </dgm:t>
    </dgm:pt>
    <dgm:pt modelId="{D424CD0F-0452-4C41-9131-962DEDA5BCBA}" type="sibTrans" cxnId="{77BB204D-64A2-43FD-A816-4D849B0B3F23}">
      <dgm:prSet/>
      <dgm:spPr/>
      <dgm:t>
        <a:bodyPr/>
        <a:lstStyle/>
        <a:p>
          <a:endParaRPr lang="ru-RU"/>
        </a:p>
      </dgm:t>
    </dgm:pt>
    <dgm:pt modelId="{2B8DC239-EEB8-4F0C-A678-814F2240DC13}">
      <dgm:prSet phldrT="[Текст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Can evaluate himself / herself or classmates based on descriptors provided by the teacher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A5AAE5-6F6D-431A-A946-FB777714A33C}" type="parTrans" cxnId="{5F233FBC-8A32-482A-9EC3-F5939B11C81A}">
      <dgm:prSet/>
      <dgm:spPr/>
      <dgm:t>
        <a:bodyPr/>
        <a:lstStyle/>
        <a:p>
          <a:endParaRPr lang="ru-RU"/>
        </a:p>
      </dgm:t>
    </dgm:pt>
    <dgm:pt modelId="{52215E40-2E4F-45AA-83A2-4564E13F69C8}" type="sibTrans" cxnId="{5F233FBC-8A32-482A-9EC3-F5939B11C81A}">
      <dgm:prSet/>
      <dgm:spPr/>
      <dgm:t>
        <a:bodyPr/>
        <a:lstStyle/>
        <a:p>
          <a:endParaRPr lang="ru-RU"/>
        </a:p>
      </dgm:t>
    </dgm:pt>
    <dgm:pt modelId="{FFB7C122-B71D-4639-8FBD-2410540E9E69}">
      <dgm:prSet phldrT="[Текст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Teachers</a:t>
          </a:r>
          <a:endParaRPr lang="ru-RU" sz="3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8AB50-28CC-464F-8685-5627B92E16E8}" type="parTrans" cxnId="{C82479E0-D787-482B-B030-489FC18CE206}">
      <dgm:prSet/>
      <dgm:spPr/>
      <dgm:t>
        <a:bodyPr/>
        <a:lstStyle/>
        <a:p>
          <a:endParaRPr lang="ru-RU"/>
        </a:p>
      </dgm:t>
    </dgm:pt>
    <dgm:pt modelId="{71612E97-003A-4E53-9D0B-998D77183610}" type="sibTrans" cxnId="{C82479E0-D787-482B-B030-489FC18CE206}">
      <dgm:prSet/>
      <dgm:spPr/>
      <dgm:t>
        <a:bodyPr/>
        <a:lstStyle/>
        <a:p>
          <a:endParaRPr lang="ru-RU"/>
        </a:p>
      </dgm:t>
    </dgm:pt>
    <dgm:pt modelId="{B0B00C14-547E-48D2-9915-0DAD14DBE44B}">
      <dgm:prSet phldrT="[Текст]" custT="1"/>
      <dgm:spPr/>
      <dgm:t>
        <a:bodyPr/>
        <a:lstStyle/>
        <a:p>
          <a:r>
            <a:rPr lang="en-US" sz="3300" dirty="0">
              <a:latin typeface="Times New Roman" panose="02020603050405020304" pitchFamily="18" charset="0"/>
              <a:cs typeface="Times New Roman" panose="02020603050405020304" pitchFamily="18" charset="0"/>
            </a:rPr>
            <a:t>Can provide full feedback to colleagues during the exchange of experiences</a:t>
          </a:r>
          <a:endParaRPr lang="ru-RU" sz="3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CF02C-7E56-44E2-91FF-22F57521784D}" type="parTrans" cxnId="{7FF35831-B451-4538-890B-C7304E92F757}">
      <dgm:prSet/>
      <dgm:spPr/>
      <dgm:t>
        <a:bodyPr/>
        <a:lstStyle/>
        <a:p>
          <a:endParaRPr lang="ru-RU"/>
        </a:p>
      </dgm:t>
    </dgm:pt>
    <dgm:pt modelId="{AE442066-6CFF-4E98-AC15-1C14A8EAC265}" type="sibTrans" cxnId="{7FF35831-B451-4538-890B-C7304E92F757}">
      <dgm:prSet/>
      <dgm:spPr/>
      <dgm:t>
        <a:bodyPr/>
        <a:lstStyle/>
        <a:p>
          <a:endParaRPr lang="ru-RU"/>
        </a:p>
      </dgm:t>
    </dgm:pt>
    <dgm:pt modelId="{D0990175-32DE-4986-8D18-0F6D85866605}">
      <dgm:prSet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Can determine the learning level of the given materials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4C5BB-65EB-4B5E-8D13-C1352B660567}" type="parTrans" cxnId="{D055B9C5-2328-4B70-B816-E7D9E6D43B82}">
      <dgm:prSet/>
      <dgm:spPr/>
      <dgm:t>
        <a:bodyPr/>
        <a:lstStyle/>
        <a:p>
          <a:endParaRPr lang="ru-RU"/>
        </a:p>
      </dgm:t>
    </dgm:pt>
    <dgm:pt modelId="{2ACC9A02-42BD-44B3-AE30-0DE4CEE2B87E}" type="sibTrans" cxnId="{D055B9C5-2328-4B70-B816-E7D9E6D43B82}">
      <dgm:prSet/>
      <dgm:spPr/>
      <dgm:t>
        <a:bodyPr/>
        <a:lstStyle/>
        <a:p>
          <a:endParaRPr lang="ru-RU"/>
        </a:p>
      </dgm:t>
    </dgm:pt>
    <dgm:pt modelId="{458DB9CB-9240-4BAB-ABC5-EF9CAEDDAFA2}" type="pres">
      <dgm:prSet presAssocID="{AE31602B-14C3-4DBC-AE95-4B42A3E64651}" presName="Name0" presStyleCnt="0">
        <dgm:presLayoutVars>
          <dgm:dir/>
          <dgm:animLvl val="lvl"/>
          <dgm:resizeHandles val="exact"/>
        </dgm:presLayoutVars>
      </dgm:prSet>
      <dgm:spPr/>
    </dgm:pt>
    <dgm:pt modelId="{C17A4D61-1505-4474-AB97-C9B0D901E920}" type="pres">
      <dgm:prSet presAssocID="{1F7BFD5E-9C10-4878-81B1-1F446B22E0B9}" presName="composite" presStyleCnt="0"/>
      <dgm:spPr/>
    </dgm:pt>
    <dgm:pt modelId="{3E13B611-0634-4746-B408-FCBDB4E88280}" type="pres">
      <dgm:prSet presAssocID="{1F7BFD5E-9C10-4878-81B1-1F446B22E0B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62FE321-ADD7-4AE3-B8D3-DA7EA0C59424}" type="pres">
      <dgm:prSet presAssocID="{1F7BFD5E-9C10-4878-81B1-1F446B22E0B9}" presName="desTx" presStyleLbl="alignAccFollowNode1" presStyleIdx="0" presStyleCnt="2" custScaleY="100302">
        <dgm:presLayoutVars>
          <dgm:bulletEnabled val="1"/>
        </dgm:presLayoutVars>
      </dgm:prSet>
      <dgm:spPr/>
    </dgm:pt>
    <dgm:pt modelId="{1D964EC0-0F16-4F32-AA22-776845904B8C}" type="pres">
      <dgm:prSet presAssocID="{D424CD0F-0452-4C41-9131-962DEDA5BCBA}" presName="space" presStyleCnt="0"/>
      <dgm:spPr/>
    </dgm:pt>
    <dgm:pt modelId="{4BCC58E5-8DC0-4016-8CEA-3D989FB32080}" type="pres">
      <dgm:prSet presAssocID="{FFB7C122-B71D-4639-8FBD-2410540E9E69}" presName="composite" presStyleCnt="0"/>
      <dgm:spPr/>
    </dgm:pt>
    <dgm:pt modelId="{2A6F8B4D-24D7-41D9-B10B-EAC53954785A}" type="pres">
      <dgm:prSet presAssocID="{FFB7C122-B71D-4639-8FBD-2410540E9E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2801F1F-967E-41C7-8B95-636E285A201A}" type="pres">
      <dgm:prSet presAssocID="{FFB7C122-B71D-4639-8FBD-2410540E9E6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7B21F23-F5A5-403D-91D7-D4BD3ABEB973}" type="presOf" srcId="{FFB7C122-B71D-4639-8FBD-2410540E9E69}" destId="{2A6F8B4D-24D7-41D9-B10B-EAC53954785A}" srcOrd="0" destOrd="0" presId="urn:microsoft.com/office/officeart/2005/8/layout/hList1"/>
    <dgm:cxn modelId="{7FF35831-B451-4538-890B-C7304E92F757}" srcId="{FFB7C122-B71D-4639-8FBD-2410540E9E69}" destId="{B0B00C14-547E-48D2-9915-0DAD14DBE44B}" srcOrd="0" destOrd="0" parTransId="{8D3CF02C-7E56-44E2-91FF-22F57521784D}" sibTransId="{AE442066-6CFF-4E98-AC15-1C14A8EAC265}"/>
    <dgm:cxn modelId="{0F019A33-D270-4976-BE65-2068DC781B49}" type="presOf" srcId="{AE31602B-14C3-4DBC-AE95-4B42A3E64651}" destId="{458DB9CB-9240-4BAB-ABC5-EF9CAEDDAFA2}" srcOrd="0" destOrd="0" presId="urn:microsoft.com/office/officeart/2005/8/layout/hList1"/>
    <dgm:cxn modelId="{1C656738-DCF7-4EAF-B1BC-6BB5D67CFA0D}" type="presOf" srcId="{2B8DC239-EEB8-4F0C-A678-814F2240DC13}" destId="{462FE321-ADD7-4AE3-B8D3-DA7EA0C59424}" srcOrd="0" destOrd="0" presId="urn:microsoft.com/office/officeart/2005/8/layout/hList1"/>
    <dgm:cxn modelId="{77BB204D-64A2-43FD-A816-4D849B0B3F23}" srcId="{AE31602B-14C3-4DBC-AE95-4B42A3E64651}" destId="{1F7BFD5E-9C10-4878-81B1-1F446B22E0B9}" srcOrd="0" destOrd="0" parTransId="{FE0CCDA1-81CF-437E-A143-D41382340D73}" sibTransId="{D424CD0F-0452-4C41-9131-962DEDA5BCBA}"/>
    <dgm:cxn modelId="{AF49BC56-85DD-4631-AD8D-690B0EF41FCD}" type="presOf" srcId="{D0990175-32DE-4986-8D18-0F6D85866605}" destId="{462FE321-ADD7-4AE3-B8D3-DA7EA0C59424}" srcOrd="0" destOrd="1" presId="urn:microsoft.com/office/officeart/2005/8/layout/hList1"/>
    <dgm:cxn modelId="{B1C427A6-A094-4431-87D0-4E591181D140}" type="presOf" srcId="{B0B00C14-547E-48D2-9915-0DAD14DBE44B}" destId="{82801F1F-967E-41C7-8B95-636E285A201A}" srcOrd="0" destOrd="0" presId="urn:microsoft.com/office/officeart/2005/8/layout/hList1"/>
    <dgm:cxn modelId="{5F233FBC-8A32-482A-9EC3-F5939B11C81A}" srcId="{1F7BFD5E-9C10-4878-81B1-1F446B22E0B9}" destId="{2B8DC239-EEB8-4F0C-A678-814F2240DC13}" srcOrd="0" destOrd="0" parTransId="{1DA5AAE5-6F6D-431A-A946-FB777714A33C}" sibTransId="{52215E40-2E4F-45AA-83A2-4564E13F69C8}"/>
    <dgm:cxn modelId="{D055B9C5-2328-4B70-B816-E7D9E6D43B82}" srcId="{1F7BFD5E-9C10-4878-81B1-1F446B22E0B9}" destId="{D0990175-32DE-4986-8D18-0F6D85866605}" srcOrd="1" destOrd="0" parTransId="{1E54C5BB-65EB-4B5E-8D13-C1352B660567}" sibTransId="{2ACC9A02-42BD-44B3-AE30-0DE4CEE2B87E}"/>
    <dgm:cxn modelId="{32BA50E0-B73C-4618-9798-612969D9B440}" type="presOf" srcId="{1F7BFD5E-9C10-4878-81B1-1F446B22E0B9}" destId="{3E13B611-0634-4746-B408-FCBDB4E88280}" srcOrd="0" destOrd="0" presId="urn:microsoft.com/office/officeart/2005/8/layout/hList1"/>
    <dgm:cxn modelId="{C82479E0-D787-482B-B030-489FC18CE206}" srcId="{AE31602B-14C3-4DBC-AE95-4B42A3E64651}" destId="{FFB7C122-B71D-4639-8FBD-2410540E9E69}" srcOrd="1" destOrd="0" parTransId="{9DF8AB50-28CC-464F-8685-5627B92E16E8}" sibTransId="{71612E97-003A-4E53-9D0B-998D77183610}"/>
    <dgm:cxn modelId="{42C858BA-09ED-4CFC-91C8-EF10FE418C6A}" type="presParOf" srcId="{458DB9CB-9240-4BAB-ABC5-EF9CAEDDAFA2}" destId="{C17A4D61-1505-4474-AB97-C9B0D901E920}" srcOrd="0" destOrd="0" presId="urn:microsoft.com/office/officeart/2005/8/layout/hList1"/>
    <dgm:cxn modelId="{8845A67F-36AD-45A0-AEF2-90012E7A4592}" type="presParOf" srcId="{C17A4D61-1505-4474-AB97-C9B0D901E920}" destId="{3E13B611-0634-4746-B408-FCBDB4E88280}" srcOrd="0" destOrd="0" presId="urn:microsoft.com/office/officeart/2005/8/layout/hList1"/>
    <dgm:cxn modelId="{BB271ECC-479A-47DD-AF6A-BAC34055061C}" type="presParOf" srcId="{C17A4D61-1505-4474-AB97-C9B0D901E920}" destId="{462FE321-ADD7-4AE3-B8D3-DA7EA0C59424}" srcOrd="1" destOrd="0" presId="urn:microsoft.com/office/officeart/2005/8/layout/hList1"/>
    <dgm:cxn modelId="{ECD5267A-A124-4ABF-A28C-690EAF95A57C}" type="presParOf" srcId="{458DB9CB-9240-4BAB-ABC5-EF9CAEDDAFA2}" destId="{1D964EC0-0F16-4F32-AA22-776845904B8C}" srcOrd="1" destOrd="0" presId="urn:microsoft.com/office/officeart/2005/8/layout/hList1"/>
    <dgm:cxn modelId="{B118CA92-9C05-4807-A8E4-4262DCE48E33}" type="presParOf" srcId="{458DB9CB-9240-4BAB-ABC5-EF9CAEDDAFA2}" destId="{4BCC58E5-8DC0-4016-8CEA-3D989FB32080}" srcOrd="2" destOrd="0" presId="urn:microsoft.com/office/officeart/2005/8/layout/hList1"/>
    <dgm:cxn modelId="{30F1E1AD-E172-475C-B8F3-7C82AFA3549E}" type="presParOf" srcId="{4BCC58E5-8DC0-4016-8CEA-3D989FB32080}" destId="{2A6F8B4D-24D7-41D9-B10B-EAC53954785A}" srcOrd="0" destOrd="0" presId="urn:microsoft.com/office/officeart/2005/8/layout/hList1"/>
    <dgm:cxn modelId="{2F567BE9-1059-4309-BDA9-078CB85E3294}" type="presParOf" srcId="{4BCC58E5-8DC0-4016-8CEA-3D989FB32080}" destId="{82801F1F-967E-41C7-8B95-636E285A20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428CC-9F66-47D7-8773-3F4C53B77B50}">
      <dsp:nvSpPr>
        <dsp:cNvPr id="0" name=""/>
        <dsp:cNvSpPr/>
      </dsp:nvSpPr>
      <dsp:spPr>
        <a:xfrm>
          <a:off x="3311211" y="2711469"/>
          <a:ext cx="2449389" cy="24493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PADLET</a:t>
          </a:r>
          <a:endParaRPr lang="ru-RU" sz="4000" kern="1200" dirty="0"/>
        </a:p>
      </dsp:txBody>
      <dsp:txXfrm>
        <a:off x="3669916" y="3070174"/>
        <a:ext cx="1731979" cy="1731979"/>
      </dsp:txXfrm>
    </dsp:sp>
    <dsp:sp modelId="{235E2783-5964-4638-AFBA-29F78738B641}">
      <dsp:nvSpPr>
        <dsp:cNvPr id="0" name=""/>
        <dsp:cNvSpPr/>
      </dsp:nvSpPr>
      <dsp:spPr>
        <a:xfrm rot="11700000">
          <a:off x="1299645" y="2984690"/>
          <a:ext cx="1975880" cy="6980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ABD3-A621-4206-B344-7B5A2735CA49}">
      <dsp:nvSpPr>
        <dsp:cNvPr id="0" name=""/>
        <dsp:cNvSpPr/>
      </dsp:nvSpPr>
      <dsp:spPr>
        <a:xfrm>
          <a:off x="169848" y="2147262"/>
          <a:ext cx="2326919" cy="186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Grammar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370" y="2201784"/>
        <a:ext cx="2217875" cy="1752491"/>
      </dsp:txXfrm>
    </dsp:sp>
    <dsp:sp modelId="{53A75FD8-939C-4662-BD80-DC2772F80702}">
      <dsp:nvSpPr>
        <dsp:cNvPr id="0" name=""/>
        <dsp:cNvSpPr/>
      </dsp:nvSpPr>
      <dsp:spPr>
        <a:xfrm rot="14700000">
          <a:off x="2564265" y="1477574"/>
          <a:ext cx="1975880" cy="6980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47312A-F65D-419F-89C6-DC6F0709B657}">
      <dsp:nvSpPr>
        <dsp:cNvPr id="0" name=""/>
        <dsp:cNvSpPr/>
      </dsp:nvSpPr>
      <dsp:spPr>
        <a:xfrm>
          <a:off x="1797240" y="466"/>
          <a:ext cx="2674887" cy="186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Vocabulary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1762" y="54988"/>
        <a:ext cx="2565843" cy="1752491"/>
      </dsp:txXfrm>
    </dsp:sp>
    <dsp:sp modelId="{ACA2DA8E-5649-4634-A833-6D493DE5EBC9}">
      <dsp:nvSpPr>
        <dsp:cNvPr id="0" name=""/>
        <dsp:cNvSpPr/>
      </dsp:nvSpPr>
      <dsp:spPr>
        <a:xfrm rot="17700000">
          <a:off x="4531666" y="1477574"/>
          <a:ext cx="1975880" cy="6980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6F5F0-80B8-46AD-B01B-BFC7ADC7680A}">
      <dsp:nvSpPr>
        <dsp:cNvPr id="0" name=""/>
        <dsp:cNvSpPr/>
      </dsp:nvSpPr>
      <dsp:spPr>
        <a:xfrm>
          <a:off x="4501999" y="466"/>
          <a:ext cx="2870255" cy="186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Writing skills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6521" y="54988"/>
        <a:ext cx="2761211" cy="1752491"/>
      </dsp:txXfrm>
    </dsp:sp>
    <dsp:sp modelId="{207D8804-D112-4221-87EE-893D479F23A3}">
      <dsp:nvSpPr>
        <dsp:cNvPr id="0" name=""/>
        <dsp:cNvSpPr/>
      </dsp:nvSpPr>
      <dsp:spPr>
        <a:xfrm rot="20700000">
          <a:off x="5796286" y="2984690"/>
          <a:ext cx="1975880" cy="6980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261A1D-6ED6-48FF-A324-6A9EC118CCC5}">
      <dsp:nvSpPr>
        <dsp:cNvPr id="0" name=""/>
        <dsp:cNvSpPr/>
      </dsp:nvSpPr>
      <dsp:spPr>
        <a:xfrm>
          <a:off x="6575043" y="2147262"/>
          <a:ext cx="2326919" cy="1861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Assessment/ Feedback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9565" y="2201784"/>
        <a:ext cx="2217875" cy="1752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3B611-0634-4746-B408-FCBDB4E88280}">
      <dsp:nvSpPr>
        <dsp:cNvPr id="0" name=""/>
        <dsp:cNvSpPr/>
      </dsp:nvSpPr>
      <dsp:spPr>
        <a:xfrm>
          <a:off x="46" y="80524"/>
          <a:ext cx="4473855" cy="17895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Students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" y="80524"/>
        <a:ext cx="4473855" cy="1789542"/>
      </dsp:txXfrm>
    </dsp:sp>
    <dsp:sp modelId="{462FE321-ADD7-4AE3-B8D3-DA7EA0C59424}">
      <dsp:nvSpPr>
        <dsp:cNvPr id="0" name=""/>
        <dsp:cNvSpPr/>
      </dsp:nvSpPr>
      <dsp:spPr>
        <a:xfrm>
          <a:off x="46" y="1870067"/>
          <a:ext cx="4473855" cy="39490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Can evaluate himself / herself or classmates based on descriptors provided by the teacher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Can determine the learning level of the given materials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" y="1870067"/>
        <a:ext cx="4473855" cy="3949094"/>
      </dsp:txXfrm>
    </dsp:sp>
    <dsp:sp modelId="{2A6F8B4D-24D7-41D9-B10B-EAC53954785A}">
      <dsp:nvSpPr>
        <dsp:cNvPr id="0" name=""/>
        <dsp:cNvSpPr/>
      </dsp:nvSpPr>
      <dsp:spPr>
        <a:xfrm>
          <a:off x="5100242" y="80524"/>
          <a:ext cx="4473855" cy="17895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Teachers</a:t>
          </a:r>
          <a:endParaRPr lang="ru-RU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0242" y="80524"/>
        <a:ext cx="4473855" cy="1789542"/>
      </dsp:txXfrm>
    </dsp:sp>
    <dsp:sp modelId="{82801F1F-967E-41C7-8B95-636E285A201A}">
      <dsp:nvSpPr>
        <dsp:cNvPr id="0" name=""/>
        <dsp:cNvSpPr/>
      </dsp:nvSpPr>
      <dsp:spPr>
        <a:xfrm>
          <a:off x="5100242" y="1870067"/>
          <a:ext cx="4473855" cy="39490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Can provide full feedback to colleagues during the exchange of experiences</a:t>
          </a:r>
          <a:endParaRPr lang="ru-RU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0242" y="1870067"/>
        <a:ext cx="4473855" cy="3949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2:58:2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2:59:09.414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44 24575,'50'-2'0,"93"-17"0,29-3 0,291 22 0,-428 4 0,0 2 0,0 1 0,56 21 0,-15-5 0,-32-14 0,1-1 0,83 3 0,-7-2 0,94 9-148,227-11 0,-297-8-921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2:59:12.625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 3 24575,'146'-2'0,"166"5"0,-268 3 0,0 2 0,67 20 0,-68-15 0,2-3 0,56 8 0,338-13 0,-239-8 0,-19 5 0,191-5 0,-360 2-195,0 0 0,0-1 0,-1-1 0,1 0 0,0 0 0,15-8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2:59:16.277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1 24575,'910'0'0,"-865"2"0,0 3 0,75 18 0,-77-14 0,-23-4 0,0 1 0,-1 1 0,24 13 0,-24-11 0,1-1 0,29 8 0,-47-15-65,0 0 0,1-1 0,-1 0 0,0 0 0,0 1 0,0-1 0,0 0 0,1-1 0,-1 1 0,0 0 0,0-1 0,0 1 0,0-1 0,0 0 0,0 1 0,0-1 0,0 0 0,0 0 0,0 0 0,2-2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2:59:19.056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0 24575,'27'2'0,"-1"1"0,-1 2 0,1 0 0,0 2 0,33 13 0,-29-10 0,-5-1 0,0 1 0,0 2 0,-2 1 0,1 0 0,-1 2 0,-1 0 0,-1 2 0,0 0 0,27 31 0,-38-38 0,0-1 0,1 0 0,1 0 0,-1-2 0,1 1 0,1-1 0,-1-1 0,1 0 0,0-1 0,0 0 0,18 3 0,18 2 0,90 7 0,-116-15 0,49 5 0,0-3 0,0-4 0,118-14 0,-149 5 0,-1-3 0,0-1 0,-1-2 0,43-23 0,-35 15 0,99-31 0,2 21 0,261-22 0,-294 37 0,22-2 0,-62 19 0,0 4 0,93 15 0,71 3 0,200-21-1365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2:59:21.43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1 131 24575,'0'-1'0,"0"0"0,1 0 0,-1-1 0,0 1 0,1 0 0,-1 0 0,1 0 0,-1 0 0,1 0 0,0 0 0,-1 0 0,1 0 0,0 0 0,0 0 0,0 0 0,0 0 0,0 0 0,0 1 0,0-1 0,0 0 0,0 1 0,0-1 0,0 0 0,0 1 0,0 0 0,3-1 0,36-8 0,-32 8 0,76-7 0,162 5 0,-164 5 0,-1-3 0,110-15 0,-54-1 0,272 5 0,24-2 0,205-13-1365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2:59:24.60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 1 24575,'1913'0'-1365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2:59:27.657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0 171 24575,'1'-3'0,"-1"1"0,1 0 0,0-1 0,0 1 0,0 0 0,0-1 0,0 1 0,1 0 0,-1 0 0,1 0 0,-1 0 0,1 0 0,0 1 0,0-1 0,0 0 0,0 1 0,0-1 0,0 1 0,0 0 0,0 0 0,3-2 0,52-19 0,-22 13 0,1 2 0,0 2 0,51-2 0,115 9 0,-97 0 0,1133 1 0,-801-3 0,-394-2 0,-1-1 0,0-3 0,1-1 0,-2-2 0,58-20 0,-70 21-455,1 0 0,42-4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2:59:30.343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 0 24575,'1980'0'-1365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9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56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95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05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31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46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06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95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16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95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1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3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36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54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5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50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6032-F962-4317-8FFB-E017283F5B4F}" type="datetimeFigureOut">
              <a:rPr lang="ru-RU" smtClean="0"/>
              <a:t>29.12.2021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297E59-F398-46F0-9370-6A3F802D2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02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6.xml"/><Relationship Id="rId18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17" Type="http://schemas.openxmlformats.org/officeDocument/2006/relationships/customXml" Target="../ink/ink8.xml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2.png"/><Relationship Id="rId19" Type="http://schemas.openxmlformats.org/officeDocument/2006/relationships/customXml" Target="../ink/ink9.xml"/><Relationship Id="rId4" Type="http://schemas.openxmlformats.org/officeDocument/2006/relationships/image" Target="../media/image90.png"/><Relationship Id="rId9" Type="http://schemas.openxmlformats.org/officeDocument/2006/relationships/customXml" Target="../ink/ink4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F234D-E274-4A07-80C4-4F21F1E4E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806" y="5118872"/>
            <a:ext cx="8508893" cy="102441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 use of the Padlet board platform in a blended (hybrid) learning to improve students writing skills.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2675C7-7E36-4A98-9B68-8E50EC750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5702" y="6157019"/>
            <a:ext cx="8459130" cy="4285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Dias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Kabdenov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NIS Karaganda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Нет описания фото.">
            <a:extLst>
              <a:ext uri="{FF2B5EF4-FFF2-40B4-BE49-F238E27FC236}">
                <a16:creationId xmlns:a16="http://schemas.microsoft.com/office/drawing/2014/main" id="{7AC5A7EB-B3C5-46D4-92D4-4B7B2B2D6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124" y="251250"/>
            <a:ext cx="2845804" cy="20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Онлайн-доска Padlet для учителя: что и как? — Взгляд по ту сторону парты">
            <a:extLst>
              <a:ext uri="{FF2B5EF4-FFF2-40B4-BE49-F238E27FC236}">
                <a16:creationId xmlns:a16="http://schemas.microsoft.com/office/drawing/2014/main" id="{B44D5540-111C-448D-B7D7-6A1EF2C74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931" y="1000371"/>
            <a:ext cx="4663233" cy="329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nagement companies | NIS Nur-Sultan">
            <a:extLst>
              <a:ext uri="{FF2B5EF4-FFF2-40B4-BE49-F238E27FC236}">
                <a16:creationId xmlns:a16="http://schemas.microsoft.com/office/drawing/2014/main" id="{2FEAFD9E-74B9-468E-9543-17A91F365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43" y="117815"/>
            <a:ext cx="1967970" cy="20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0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72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2" name="Picture 4" descr="Thank You For Your Attention Presentation">
            <a:extLst>
              <a:ext uri="{FF2B5EF4-FFF2-40B4-BE49-F238E27FC236}">
                <a16:creationId xmlns:a16="http://schemas.microsoft.com/office/drawing/2014/main" id="{602A4603-7157-4A3D-998B-8D4EAF3E5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 b="84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8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074" name="Picture 2" descr="What Are the Best Online Learning Platforms in 2021?">
            <a:extLst>
              <a:ext uri="{FF2B5EF4-FFF2-40B4-BE49-F238E27FC236}">
                <a16:creationId xmlns:a16="http://schemas.microsoft.com/office/drawing/2014/main" id="{9F2EAA9F-B2C9-42CB-9437-1A6BDD62A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b="2176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CCD6B-2891-44AB-84DE-0E8C731A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931" y="1213716"/>
            <a:ext cx="5045716" cy="314130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Have you ever used online learning platforms? If yes, where and why?</a:t>
            </a:r>
          </a:p>
        </p:txBody>
      </p:sp>
      <p:sp>
        <p:nvSpPr>
          <p:cNvPr id="97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13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961590" y="2486054"/>
            <a:ext cx="5282790" cy="2163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online learning platforms affect the learning process?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Why &amp;#39;Painstorming&amp;#39; Is the New Brainstorming | Inc.com">
            <a:extLst>
              <a:ext uri="{FF2B5EF4-FFF2-40B4-BE49-F238E27FC236}">
                <a16:creationId xmlns:a16="http://schemas.microsoft.com/office/drawing/2014/main" id="{9C444898-59F8-4819-8A72-E78CD753E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4" r="27326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AutoShape 2" descr="data:image/png;base64,iVBORw0KGgoAAAANSUhEUgAAAfQAAAH0CAYAAADL1t+KAAAAAXNSR0IArs4c6QAAIABJREFUeF7tneFxHTfSRUcRiBmIGwGZga1IxBCoCCRGYIVARSIzAyqCpTKQItBXcHmrrJU/b1/cYTd65rwq/nL3A+ZcDM7Do8x58f379+8bLwhAAAIQgAAEWhN4gdBb58fkIQABCEAAAn8QQOgsBAhAAAIQgMABCCD0A4TIJUAAAhCAAAQQOmsAAhCAAAQgcAACCP0AIXIJEIAABCAAAYTOGoAABCAAAQgcgABCP0CIXAIEIAABCEAAobMGIAABCEAAAgcggNAPECKXAAEIQAACEEDorAEIQAACEIDAAQgg9AOEyCVAAAIQgAAEEDprAAIQgAAEIHAAAgj9ACFyCRCAAAQgAAGEzhqAAAQgAAEIHIAAQj9AiFwCBCAAAQhAAKGzBiAAAQhAAAIHIIDQDxAilwABCEAAAhBA6KwBCEAAAhCAwAEIIPQDhMglQAACEIAABBA6awACEIAABCBwAAII/QAhcgkQgAAEIAABhM4agAAEIAABCByAAEI/QIhcAgQgAAEIQAChswYgAAEIQAACByCA0A8QIpcAAQhAAAIQQOisAQhAAAIQgMABCCD0A4TIJUAAAhCAAAQQOmsAAhCAAAQgcAACCP0AIXIJEIAABCAAAYTOGoAABCAAAQgcgABCP0CIXAIEIAABCEAAobMGIAABCEAAAgcggNAPECKXAAEIQAACEEDorAEIQAACEIDAAQgg9AOEyCVAAAIQgAAEEDprAAIQgAAEIHAAAgj9ACFyCRCAAAQgAAGEzhqAAAQgAAEIHIAAQj9AiFwCBCAAAQhAAKGzBiAAAQhAAAIHIIDQDxAilwABCEAAAhBA6KwBCEAAAhCAwAEIIPQDhMglQAACEIAABBA6awACEIAABCBwAAII/QAhcgkQgAAEIAABhM4agAAEIAABCByAAEI/QIhcAgQgAAEIQAChswYgAAEIQAACByCA0A8QIpcAAQhAAAIQQOisAQhAAAIQgMABCCD0A4TIJUAAAhCAAAQQOmsAAhCAAAQgcAACCP0AIXIJEIAABCAAAYTOGoAABCAAAQgcgABCP0CIXAIEIAABCEAAobMGIAABCEAAAgcggNAPECKXAAEIQAACEEDorAEIQAACEIDAAQgg9AOEyCVAAAIQgAAETif033//fXt4eCD5xQm8evVqu7m5mZrl09PT9vHjx6ne0fTu3bvp3ru7u+lep/GXX37Zfv31V+ctpnpd1lOD/tnk5OSMe39/v3358sV5C3oTCFTdEwmX9v8OcTqhv3//fqvadCuD7jb2uBnHh6+Z1+h7/fr1TOsfPd+/f5/uffHixXSv0zjkNtZ29stl7czXyckZd3xw4lDgEMzprboncq7u70dB6JX0Gfv/JYDQtcVRtXkhdC0nqvMIVN0TeVf480gIvZI+YyP0ndZA1eaF0HcKkLfZnUDVPbH7hQhviNAFWJTmEeCErrGu2rwQupYT1XkEqu6JvCvkhP7H7xn5HXrlkouNjdBjnP5TVbV5IXQtJ6rzCFTdE3lXiNAReuVqE8ZG6AKsP/9lPv8oTmM2W80/ipsll9uH0HN5l4zGCb0EuzwoQteQVW1enNC1nKjOI1B1T+RdISd0TuiVq00YG6ELsDiha7DMak7oJsCkdoSeBLpyGE7olfTjYyP0OKtRWbV5cULXcqI6j0DVPZF3hZzQOaFXrjZhbIQuwELoGiyzmhO6CTCpHaEnga4chhN6Jf342Ag9zooTusbKrUboLsGcfoSew7l0FIReij88OEIPo/qjsGrz4it3LSeq8whU3RN5V8hX7nzlXrnahLERugALoWuwzGpO6CbApHaEngS6chhO6JX042Mj9DgrTugaK7caobsEc/oReg7n0lEcob98+XK7vr4unX+nwcejNWcfM1kp9NmnvP1HrBUZDcnMPmFuPKr28vJyatqPj4/b7e3tVK/b5PzFx6urq+3i4mJqCo7QHdZTk23eNNbXt2/fpq4CoU9h69XkCN2RTC9K+8y2ivUZf6/rsO668TmPqv306dP08+MdoXdlvc+OoL8LrDVmPJxF4IXQBVjbZv17BYc1Qtdy6ioZhK7l3LEaoWupIXSBlyMZYZjDlDqnRoc1QteWEELXeCEZjZdTDWuNHkIXeDmSEYY5TClCz4vSYY3QtZyQjMbLqYa1Rg+hC7wQugCLr9w1WGY1QtcA8jt0jVdVNULXyCN0gRdCF2AhdA2WWY3QNYAIXeNVVY3QNfIIXeCF0AVYCF2DZVYjdA0gQtd4VVUjdI08Qhd4IXQBFkLXYJnVCF0DiNA1XlXVCF0jj9AFXghdgIXQNVhmNULXACJ0jVdVNULXyCN0gRdCF2AhdA2WWY3QNYAIXeNVVY3QNfIIXeCF0AVYCF2DZVYjdA0gQtd4VVUjdI08Qhd4IXQBFkLXYJnVCF0DiNA1XlXVCF0jj9AFXghdgIXQNVhmNULXACJ0jVdVNULXyCN0gRdCF2AhdA2WWY3QNYAIXeNVVY3QNfIIXeCF0AVYCF2DZVYjdA0gQtd4VVUjdI08Qhd4uUJ3ng4lTHPXUmfjcyTjsO76cJYzbl5V94SzrqtyqlzXzqby/fv36fYq1tMTLm5E6EIAjmTGMFWbl3CJP5U6Gx9C18ifcfOquiecdV2VE0LX7qeuDx3SrvLHaoQu0EPoAiy+ctdgbdtWJQp5ojs2IPQ4TIQeZzUqEbrGq2V11amRE7q2XJwPT5UbH18vajkj9DivynUdn+XPldwTDj2tlxO6wMuRDEIXQG/b5rCu3PjYvLScEXqcV+W6js8SoTus3F6ELhB0JIPQBdAIXYPV+OtFhB6PGqHHWfGVu8aqbTVfuWvROf94qIp15cbHCV1bXwg9zqtyXcdnyQndYeX2ckIXCHJCF2Dxj+I0WPyjOJmX0+B8UK36x4sIXUucfxSn8WpZXXVq5Ct3bbk4H54qNz5O6FrOnNDjvCrXdXyWnNAdVm4vJ3SBoCMZhC6A5nfoGix+hy7z4oQuI5tu4EPuNDq5EaELyBC6AIuv3DVYfOUu83IaELpDT+tF6BovpxqhC/QQugALoWuwELrMy2lA6A49rReha7ycaoQu0EPoAiyErsFC6DIvpwGhO/S0XoSu8XKqEbpAD6ELsBC6Bguhy7ycBoTu0NN6EbrGy6lG6AI9hC7AQugaLIQu83IaELpDT+tF6BovpxqhC/QQugCrsdCdDUgjtF+1879j7jcL/Z0c1s7/8obQ9axmO5yMq/6f/9lrre5D6EICCF2AhdA1WGY1QtcAInSNl1ON0B16Wi9CF3ghdAEWQtdgmdUIXQOI0DVeTjVCd+hpvQhd4IXQBVgIXYNlViN0DSBC13g51Qjdoaf1InSBF0IXYCF0DZZZjdA1gAhd4+VUI3SHntaL0AVeCF2AhdA1WGY1QtcAInSNl1ON0B16Wi9CF3ghdAEWQtdgmdUIXQOI0DVeTjVCd+hpvQhd4IXQBVgIXYNlViN0DSBC13g51Qjdoaf1InSBF0IXYCF0DZZZjdA1gAhd4+VUI3SHntaL0AVeCF2AhdA1WGY1QtcAInSNl1ON0B16Wi9CF3ghdAEWQtdgmdUIXQOI0DVeTjVCd+hpvQhd4IXQBVgIXYNlViN0DSBC13g51Qjdoaf1InSBF0IXYCF0DZZZjdA1gAhd4+VUI3SHntaL0AVeCF2AhdA1WGY1QtcAInSNl1ON0B16Wi9CF3ghdAEWQtdgmdUIXQOI0DVeTjVCd+hpvQhd4IXQBViFQv/69ev2+PioTfYv1Xd3d9O9VY1jbY5HTc687u/vt48fP8602j2zcx4D//7779PjI/RpdHIjQpeRTTcgdAEdQhdgFQpdm+XP1c5ztt2xZ/vfvXu3jVP6zKvr6X7mWv/Tg9AdelovQtd4OdUIXaCH0AVYCF2DZVYjdA0gQtd4OdUI3aGn9SJ0gRdCF2AhdA2WWY3QNYAIXePlVCN0h57Wi9AFXghdgIXQNVhmNULXACJ0jZdTjdAdelovQhd4IXQBFkLXYJnVCF0DiNA1Xk41Qnfoab0IXeCF0AVYCF2DZVYjdA0gQtd4OdUI3aGn9SJ0gRdCF2AhdA2WWY3QNYAIXePlVCN0h57Wi9AFXghdgIXQNVhmNULXACJ0jZdTjdAdelovQhd4IXQBFkLXYJnVCF0DiNA1Xk41Qnfoab0IXeCF0AVYCF2DZVYjdA0gQtd4OdUI3aGn9SJ0gRdCF2AhdA2WWY3QNYAIXePlVCN0h57Wi9AFXghdgIXQNVhmNULXACJ0jZdTjdAdelovQhd4IXQBFkLXYJnVCF0DiNA1Xk41Qnfoab0IXeCF0AVYCF2DZVYjdA0gQtd4OdUI3aGn9SJ0gZcrdOdxj8I0dy29vr7eLi4upt7TeYqXw3o8OvXt27dTcx5NTk5DFBWvy8vLbfzMvJ6enrbxM/NyWVfxctb1eOTrw8PDDK7N+eDlPhZ4asI7NDmPyK1ivcNll7wFQhewO5IRhjlMaZXQh5Bfv35dwtE5jZRM2BzUZd2RF5IxF43QDmsB1rZtCF3ghdAFWIVfubuS0a7yx+qOgnKu12XdkReScVaM1gtrjRdCF3ghdAEWQtdgNa1G6Fpwzlfu2kjHqEboWo4IXeCF0AVYCF2D1bQaoWvBIXSNF0LXeCF0gRdCF2AhdA1W02qErgWH0DVeCF3jhdAFXghdgIXQNVhNqxG6FhxC13ghdI0XQhd4IXQBFkLXYDWtRuhacAhd44XQNV4IXeCF0AVYCF2D1bQaoWvBIXSNF0LXeCF0gRdCF2AhdA1W02qErgWH0DVeCF3jhdAFXghdgIXQNVhNqxG6FhxC13ghdI0XQhd4IXQBFkLXYDWtRuhacAhd44XQNV4IXeCF0AVYCF2D1bQaoWvBIXSNF0LXeCF0gRdCF2AhdA1W02qErgWH0DVeCF3jhdAFXghdgIXQNVhNqxG6FhxC13ghdI0XQhd4jcdT3tzcCB3nLh2b/eyjSJ0PT65kxqY7+3rx4sVs6/bmzZvpR6COa559pOdgPfuIS5e183CWu7u7EtaOZEbvLOvpi23ceH9/P/1o3zN+eELojRf7kadeKXRHMo7Qx7PBZzd751G1zsZXKfQq1o7Qj3zPrnZtzrpe7Vqi80HoUVLUpRJA6BpuhK7xcj48IXSNdVU1Qq8inzius/ElTvP0QyF0bQk469rZ+DihazlRnUfAWdd5s9x3JE7o+/Lk3XYigNA1kAhd48UJXePVsRqhd0xNnLOz8YlDUW4QQOgaPGddOxsfJ3QtJ6rzCDjrOm+W+47ECX1fnrzbTgQQugYSoWu8OKFrvDpWI/SOqYlzdjY+cSjKDQIIXYPnrGtn4+OEruVEdR4BZ13nzXLfkTih78uTd9uJAELXQCJ0jRcndI1Xx2qE3jE1cc7OxicORblBAKFr8Jx17Wx8nNC1nKjOI+Cs67xZ7jsSJ/R9efJuOxFA6BpIhK7x4oSu8epYjdA7pibO2dn4xKEoNwggdA2es66djY8TupYT1XkEnHWdN8t9R+KEvi9P3m0nAghdA4nQNV6c0DVeHasResfUxDk7G584FOUGAYSuwXPWtbPxcULXcqI6j4CzrvNmue9InND35cm77UQAoWsgEbrGixO6xqtjNULvmJo45/E4vvHDa20C19fX24cPH6Ym+fj4uN3e3k71jibnsZyzT0sb4zqS6Sr02cfrDl7OY27H2hprbOY11tZYY7zWJjAedX22x12f7oS+9hJkdisQcB7L6cz/jEJ3eDmPuXXGpRcCqxJA6Ksmw7zKCCD0OHr3d+jxkX6uROgOPXqPSAChHzFVrskigNDj+BB6nBWVEHhuAgj9uQnz/u0IIPR4ZAg9zopKCDw3AYT+3IR5/3YEEHo8MoQeZ0UlBJ6bAEJ/bsK8fzsCCD0eGUKPs6ISAs9NAKE/N2Hevx0BhB6PDKHHWVEJgecmgNCfmzDv344AQo9HhtDjrKiEwHMTQOjPTZj3b0cAoccjQ+hxVlRC4LkJIPTnJsz7tyOA0OORIfQ4Kyoh8NwEEPpzE+b92xFA6PHIEHqcFZUQeG4CCP25CfP+7Qgg9HhkCD3OikoIPDcBhP7chHn/dgQQejwyhB5nRSUEnpsAQn9uwrx/OwIIPR4ZQo+zohICz03gdEJ/enravnz58txc//b9xzO+K17jUY/fvn2rGHp6zJcvX04/3nJ60D8bEXqcoPuo2vhIP1c6j7m9urraLi4unOGnep39x7knvn79un3+/Hlqzl2bXr16tV1eXnad/tS8Tyd057nRU4T/0lT1dKjxjO6Hhwd3+qn948OP86xsZ7II3aGX1+vk5Dyq1rlCZ/9x7onKb1IcXk7vu3fvtsH7TC+Enpg2Qo/Ddjav+Ch/X+mIwhnbkYwjiq4bn5OTw9rJ2MnJuScQupNan16EnpgVQo/Ddjav+CgIfRBA6O6Kifcj9Dgrt7LrunauG6E79MRehB4HhtDjrEalI4quGx8n9Pga4YQeZ9W5EqEnpofQ47ARepwVQtdYjWq+cteZdevo+kHV4YzQHXpiL0KPA0PocVYIXWOF0HVeHTsQesfUxDk7X02KQ/1UjtDjBBF6nBVC11ghdJ1Xxw6E3jE1cc4IXQRWVI7QNfDOuu668fE79Pga4XfocVadK/nKPTE9Tuhx2Ag9zooTusaKE7rOq2NH1w+qDmuE7tATexF6HBhCj7NC6BorhK7z6tiB0DumJs7Z+WpSHOqncoQeJ4jQ46wQusYKoeu8OnYg9I6piXNG6CKwonKEroF31nXXjY/focfXCL9Dj7PqXMlX7onpcUKPw0bocVac0DVWnNB1Xh07un5QdVgjdIee2IvQ48AQepwVQtdYIXSdV8cOhN4xNXHOzleT4lA/lSP0OEGEHmeF0DVWCF3n1bEDoXdMTZzzGYUuIqK8iIDzmNuqzeuMv5ut+rOxlaydw0jHf+tQtAXYw/KVu40w/gbOTREfhcquBBB6j+QQupYTQtd4OdUI3aEn9iJ0EdjJyhF6j8ARupYTQtd4OdUI3aEn9iJ0EdjJyhF6j8ARupYTQtd4OdUI3aEn9iJ0EdjJyhF6j8ARupYTQtd4OdUI3aEn9iJ0EdjJyhF6j8ARupYTQtd4OdUI3aEn9iJ0EdjJyhF6j8ARupYTQtd4OdUI3aEn9iJ0EdjJyhF6j8ARupYTQtd4OdUI3aEn9iJ0EdjJyhF6j8ARupYTQtd4OdUI3aEn9iJ0EdjJyhF6j8ARupYTQtd4OdUI3aEn9iJ0EdjJyhF6j8ARupYTQtd4OdUI3aEn9iJ0EdjJyhF6j8ARupYTQtd4OdUI3aEn9iJ0EdjJyhF6j8ARupYTQtd4OdUI3aEn9iJ0EdjJyhF6j8ARupYTQtd4OdUI3aEn9iJ0EdjJyhF6j8ARupYTQtd4OdWnE7oDq/Lxhc68nQ3IkYwz58pe54OXs3k51+w8PrXykcLONTu9zj3hjHtG1s795LA+Yy9CF1JH6AKsxqXOBoTQewSP0PNycu6nvFkeYySELuSI0AVYjUudDQih9wgeoefl5NxPebM8xkgIXcgRoQuwGpc6GxBC7xE8Qs/Lybmf8mZ5jJEQupAjQhdgNS51NiCE3iN4hJ6Xk3M/5c3yGCMhdCFHhC7AalzqbEAIvUfwCD0vJ+d+ypvlMUZC6EKOCF2A1bjU2YAQeo/gEXpeTs79lDfLY4yE0IUcEboAq3GpswEh9B7BI/S8nJz7KW+WxxgJoQs5InQBVuNSZwNC6D2CR+h5OTn3U94sjzESQhdyROgCrMalzgaE0HsEj9DzcnLup7xZHmMkhC7kiNAFWI1LnQ0IofcIHqHn5eTcT3mzPMZICF3IEaELsBqXOhsQQu8RPELPy8m5n/JmeYyRELqQI0IXYDUudTYghN4jeISel5NzP+XN8hgjIXQhR4QuwGpc6mxACL1H8Ag9Lyfnfsqb5TFGQuhCjghdgNW41NmAEHqP4BF6Xk7O/ZQ3y2OMhNCFHL9+/bo9Pj4KHfuVvn79evrNrq+vt4uLi6n+N2/ebJeXl1O9VU0jo7dv304PPx4ZO/saH/oqXs7jU5+enrbxM/NyWQ+xVryce+L29nb7/Pnz1LQd1ldXV9uHDx+mxnWbnP3HuZ9+++23bWTFK0YAocc4lVdVnfyqTjIO8K7fpDjX7AjdGddl3fH0NgT18PDgYJvq/eWXX7aqD4zsP1ORpTch9HTkcwNyQ8W5uZKJj7ROJULPywKh57HueKDIo/PzSAi9kr4wNkKPw0LocVZupcuaE3o8AU7ocVZnrUToTZJH6PGgXMnER1qnkhN6Xhac0PNYc0LXWCN0jVdZNUKPo0focVZupcuaE3o8AU7ocVZnrUToTZJH6PGgXMnER1qnkhN6Xhac0PNYc0LXWCN0jVdZNUKPo0focVZupcuaE3o8AU7ocVZnrUToTZJH6PGgXMnER1qnkhN6Xhac0PNYc0LXWCN0jVdZNUKPo0focVZupcuaE3o8AU7ocVZnrUToTZJH6PGgXMnER1qnkhN6Xhac0PNYc0LXWCN0jVdZNUKPo0focVZupcuaE3o8AU7ocVZnrUToTZJH6PGgXMnER1qnkhN6Xhac0PNYc0LXWCN0jVdZNUKPo0focVZupcuaE3o8AU7ocVZnrUToTZJH6PGgXMnER1qnkhN6Xhac0PNYc0LXWJ9O6GOzr3hSkhbLz9Xv379332Kq37mhHNavXr3abm5upuY8HlF5f38/1VvZNOb85cuXqSlUCd1l7XxQHdc8+3JYj97Zx82OU/bs40THY4yde+Ljx4+zuLaq/Wdc7+zjmx3W06CKG08n9LEw7+7uirH3Gd4RusO68uvFqnSck1+V0F1WjtCdr+sd1s41V+XEt1ZOan16EXqfrEpmitDzsDuSqRKFSwehuwRj/Qg9xql7FULvnuAzzx+hPzPgv7w9QtdYc0KP80LocVadKxF65/QS5o7QEyD/OQRC11gj9DgvhB5n1bkSoXdOL2HuCD0BMkKfgozQ49gQepxV50qE3jm9hLkj9ATICH0KMkKPY0PocVadKxF65/QS5o7QEyAj9CnICD2ODaHHWXWuROid00uYO0JPgIzQpyAj9Dg2hB5n1bkSoXdOL2HuCD0BMkKfgozQ49gQepxV50qE3jm9hLkj9ATICH0KMkKPY0PocVadKxF65/QS5o7QEyAj9CnICD2ODaHHWXWuROid00uYO0JPgIzQpyAj9Dg2hB5n1bkSoXdOL2HuCD0BMkKfgozQ49gQepxV50qE3jm9hLkj9ATICH0KMkKPY0PocVadKxF6YnrO4x6rnhDnPL7Q2XArHxXp5OQsJ+dPv47e2cdyOo+ZHI8RrXosp/NIT+cRqG/evJl+pKeTk8PauRedNT16nb2rirV7zVX9CD2RvHNTOU+lSrzEH4aqegKYexpxcnJYO0J3xnVyclk7867qdb61cubssK58HLGzd1WxdnKq7EXoifQdUTg3ReIlInQDNkI34CW2VkkGoSeG3HQohJ4YHELPge1sfGOGTk7OFSJ0h15eL0LXWDuHkSrW2hWuU43QE7NwROHcFImXyAndgI3QDXiJrVWScT6o8pV74gIpHAqhJ8JH6DmwnY2PE7qWkctaG22NaoSu5eAcRqpYa1e4TjVCT8wCoefAdiXj5ORcISd0h15eb5VknHXNCT1vfVSOhNAT6TuicD7lJl4iX7kbsBG6AS+xFaFrsJ29q4q1doXrVCP0xCwQeg5s5yTDV+5aRi5rbbQ1qqsk47DmhL7G2nnuWSD05yb8l/dH6DmwnY0PoWsZuay10daoRuhaDpzQNV5ONUJ36Im9CF0ENlnuSsbJaXLKf7TxlbtDL68XoWusEbrGy6lG6A49sdcRhXNTiNPcrdz5C2TOJBC6Rs/JyWWtzXSNaoSu5eDsXVWstStcpxqhJ2aB0HNgu5JxcnKukBO6Qy+vt0oyzrrmd+h566NyJISeSN8RhfMpN/ESfxjKOfk5c3Y2vjGuk5Mzb4Tu0MvrRegaa2fvqmKtXeE61Qg9MQtHFM5NkXiJCN2AjdANeImtVZJxPqhyQk9cIIVDnU7o47GJ46fiNW7I2Zcj9Kurq+3i4mJq6MfHx+3bt29TvePRq+Nn5vXy5cvt+vp6pnVzNj5O6Bpyl7U22o/VQ1IVrw8fPkyvzfEI1C9fvkxNe9yLt7e3U73jXhrzrng5jyN2WFdca/WYpxN6NfDZ8R2hOyeKqlOjc6JwJeN8kzKb7+irYu38asRl7fCqysmZ83iGu/N8cGfsqt6OOVWxcsdF6C7BpH6EHgftSqZqA0Lo8Ywrv0nRZvljNUJ36NH7vwgg9P9FaJH/jtDjQSD0OKtRyQld4+VUI3SHHr3/iwBC/1+EFvnvCD0eBEKPs0LoGiu3GqG7BOn/JwIIvcn6QOjxoBB6nBVC11i51QjdJUg/Qj/AGkDo8RARepwVQtdYudUI3SVIP0I/wBpA6PEQEXqcFULXWLnVCN0lSD9CP8AaQOjxEBF6nBVC11i51QjdJUg/Qj/AGkDo8RARepwVQtdYudUI3SVIP0I/wBpA6PEQEXqcFULXWLnVCN0lSD9CP8AaQOjxEBF6nBVC11i51QjdJUg/Qj/AGkDo8RARepwVQtdYudUI3SVIP0I/wBpA6PEQEXqcFULXWLnVCN0lSD9CP8AaQOjxEBF6nBVC11i51QjdJUg/Qj/AGkDo8RARepwVQtdYudUI3SVIP0JfZA04Uq56AlgVOlfKzrwd1k7GzpydB6w443bNybnmqqfiOXN2Hkc8xq1a186jnx1eXXv5W+6JyTk3hSOZxEvcbaiuonAyduAhdIee1ovQNV5ONULX6CF0jZdV7Wz2CN1CLzU7rJ2MpUn+VzFCd+hpvQhd4+VUI3SNHkLXeFnVzmbvSMaadFEzJ3QNPELXeDnVCN2hp/UidI0XQtd4WdUIPY4PocdZjUqErvFyqhEPJroAAAAVy0lEQVS6Q0/rRegaL4Su8bKqEXocH0KPs0LoGiu3GqG7BOP9CD3OalQidI2XVY3Q4/gQepwVQtdYudUI3SUY70focVYIXWNlVyP0OEKEHmeF0DVWbjVCdwnG+xF6nBVC11jZ1Qg9jhChx1khdI2VW43QXYLxfoQeZ4XQNVZ2NUKPI0TocVYIXWPlViN0l2C8H6HHWSF0jZVdjdDjCBF6nBVC11i51QjdJRjvR+hxVghdY2VXI/Q4QoQeZ4XQNVZuNUJ3Ccb7EXqcFULXWNnVCD2OEKHHWSF0jZVbjdBdgvF+hB5nhdA1VnY1Qo8jROhxVghdY+VWI3SXYLwfocdZIXSNlV2N0OMIEXqcFULXWLnVCN0lGO9H6HFWpxR65fOInb/H7nwY0JbEj9XODVXFuuujIp2cuv7p1473hJPTGXudjM/Iy7nm0/2luCrJjJCchY3Q48scocdZuZXuNykd7wmX2dn6nYzPxsq9XoTuEhT6nYWN0OOgEXqclVuJ0F2Cx+939r3j09n3ChH6vjz/8d2chY3Q40Eh9DgrtxKhuwSP3+/se8ens+8VIvR9eSL0vxCo+vUGQs9b1Ag9j3XXkRB6XnIIPY81v0NPYo3Qk0Bv24bQ81h3HQmh5yWH0PNYI/Qk1gg9CTRCzwPdeCSEnhceQs9jjdCTWCP0JNAIPQ9045EQel54CD2PNUJPYo3Qk0Aj9DzQjUdC6HnhIfQ81gg9iTVCTwKN0PNANx4JoeeFh9DzWCP0JNYIPQk0Qs8D3XgkhJ4XHkLPY43Qk1gj9CTQCD0PdOOREHpeeAg9jzVCT2KN0JNAI/Q80I1HQuh54SH0PNYIPYk1Qk8CjdDzQDceCaHnhYfQ81gj9CTWCD0JNELPA914JISeF97phP709LSNn4rXeI7y7Gv8Ra6K1/X19XZxcTE1dBXrMe7Hjx+n5jyaxqNIK163t7fb58+fp4a+vLzcxs/M682bN9vNzc1Ma9u/FPfbb79tY213ej0+Pm5v376dmvLV1dX24cOHqV63ydn33LHP1n86oZ8t4DNeb+WfI3V4j43v4eHBeYupXudZ6pWsnQcWffr0aesmGoe1+63V1MKiKZ0AQk9HzoDPTcDZ+Mbcqr4iROjaykDocV4IPc6qcyVC75wec/9bAghdWxic0DVeVdXOukboVanljovQc3kzWgIBZ+PjhK4FVMmaE3o8K4QeZ9W5EqF3To+5c0LfYQ1wQt8BYsJbOB+eEHpCQAsMgdAXCIEp7EvA2fg4oWtZVLLmhB7PCqHHWXWuROid02PunNB3WAOc0HeAmPAWzocnhJ4Q0AJDIPQFQmAK+xJwNj5O6FoWlaw5ocezQuhxVp0rEXrn9Jg7J/Qd1gAn9B0gJryF8+EJoScEtMAQCH2BEJjCvgScjY8TupZFJWtO6PGsEHqcVedKhN45PebOCX2HNcAJfQeICW/hfHhC6AkBLTAEQl8gBKawLwFn4+OErmVRyZoTejwrhB5n1bkSoXdOj7lzQt9hDXBC3wFiwls4H54QekJACwyB0BcIgSnsS8DZ+Diha1lUsuaEHs8KocdZda48ndDv7++tR2t2DrvT3J3HPX79+nUbj5qcfd3d3c22Wn1jzmPu2S/n0asua+dBOFVCdx5zW/WoWoSefVfVjHc6ob9//36r2rBrIu45auUG5IiiJ+26WXcUuvNUvKpfb1TeT3Wr63wjI/TzZd7iiis3IISet0QQepy18+uNyvspfoVUugQQukuQ/mchULkBIfRnifRv3xShx1kj9Dirs1Yi9LMmv/h1I/TFA9ppegg9DhKhx1mdtRKhnzX5xa8boS8e0E7TQ+hxkAg9zuqslQj9rMkvft0IffGAdpoeQo+DROhxVmetROhnTX7x60boiwe00/QQehwkQo+zOmslQj9r8otfN0JfPKCdpofQ4yARepzVWSsR+lmTX/y6EfriAe00PYQeB4nQ46zOWonQz5r84teN0BcPaKfpIfQ4SIQeZ3XWSoR+1uQXv26EvnhAO00PocdBIvQ4q7NWIvSzJr/4dSP0xQPaaXoIPQ4SocdZnbUSoZ81+cWvG6EvHtBO00PocZAIPc7qrJUI/azJL37dCH3xgHaaHkKPg0TocVZnrUToQvKvXr3abm5uhI5zl44N6OHhYQqCI/SnpyfrEbnjiXwVr/FozfEo05mXy3o8QWzm5bLuKPTxCOZx3TOvwXmWtSP0sa467l3OPTGTT/cehC4k6EhGGOYwpc6jah3WzsZXCf/Tp0/Tm73DuuqRnoN1R6FXrZGu69rh5dwTzrhdexG6kJwjGWGYw5Q6knFYd934nM3LYY3Qe9xyXde1Q9e5J5xxu/YidCE5RzLCMIcpdSTjsO668Tmbl8Maofe45bqua4euc08443btRehCco5khGEOU+pIxmHddeNzNi+HNULvcct1XdcOXeeecMbt2ovQheQcyQjDHKbUkYzDuuvG52xeDmuE3uOW67quHbrOPeGM27UXoQvJOZIRhjlMqSMZh3XXjc/ZvBzWCL3HLdd1XTt0nXvCGbdrL0IXknMkIwxzmFJHMg7rrhufs3k5rBF6j1uu67p26Dr3hDNu116ELiTnSEYY5jCljmQc1l03Pmfzclgj9B63XNd17dB17gln3K69CF1IzpGMMMxhSh3JOKy7bnzO5uWwRug9brmu69qh69wTzrhdexG6kJwjGWGYw5Q6knFYd934nM3LYY3Qe9xyXde1Q9e5J5xxu/YidCE5RzLCMIcpdSTjsO668Tmbl8Maofe45bqua4euc08443btRehCco5khGEOU+pIxmHddeNzNi+HNULvcct1XdcOXeeecMbt2ovQheQcyQjDHKbUkYzDuuvG52xeDmuE3uOW67quHbrOPeGM27UXoQvJOZIRhjlMqSMZh3XXjc/ZvBzWCL3HLdd1XTt0nXvCGbdrL0IXknMkM4aZfZSoMMXdS6+urraLi4up93Uk47B2N74x9uzLydjZvBzWZxT6hw8ftuvr69mYS/oeHx+329vbkrGdQZ37aTzy9V//+tfU8ONx17OPI54acIEmhC6E4EhmDPPixQthtDVKqyTjsHaF3vGRngh9jfuFWfxMwLmfxrPjZz8kOx9Uu+aI0IXkHMkgdAH0tm0Oa4SusXY2vq6sNUJUOwQQukNP60XoAi9HMghdAI3QNVjbtnFCl5HRkEQAoSeBHt8Cf3do581zt5GcjQ+hazFUse56aqz69QYndG1dU60RcBTDV+4aa4Qu8ELoAizz1OiwRuhaTghd40W1RgCha7ycaoQu0HMkw1fuAmi+ctdgmR+eELqMmwaBAEIXYJmlCF0AiNAFWKZkHNac0LWcELrGi2qNAELXeDnVCF2g50iGE7oAmhO6Bsv88ITQZdw0CAQQugDLLEXoAkCELsAyJeOw5oSu5YTQNV5UawQQusbLqUboAj1HMpzQBdCc0DVY5ocnhC7jpkEggNAFWGYpQhcAInQBlikZhzUndC0nhK7xolojgNA1Xk41QhfoOZLhhC6A5oSuwTI/PCF0GTcNAgGELsAySxG6ABChC7BMyTisOaFrOSF0jRfVGgGErvFyqhG6QM+RDCd0ATQndA2W+eEJocu4aRAIIHQBllmK0AWACF2AZUrGYe0+ZnKc8Gdf409Vzr6cR0WOPxs7O+8x59evX09N+9///vd2f38/1Tua7u7upnvHB5GK11hf3759Sx/65cuXZY98nX3i2YDkCH08LnbwnnmN+2n8nOmF0IW0HclwQhdAmyd0baR1qqv+bnXV39x37wlHFE7qTk7OuO7+44ztPPq5Kifnerv2InQhOfeGcm4KYZq7llY9MMRlvSuEpDdzROF8bY7QtYCdnLSRfqyuvCecvQuhO6lrvQhd4OXeUM5NIUxz11KEvivOf3wzRxQIvUdOzizd/ccZ29m7ELpDXutF6AIv94ZybgphmruWIvRdcSL0/yLg3BNVonA+eDmryd1/nLE75uRcb9dehC4k595Qzk0hTHPXUoS+K06EjtCnF5S7/0wPvG2bs3dVffByrrdrL0IXknNvKOemEKa5aylC3xUnQkfo0wvK3X+mB0boDrrUXoQu4HZvKIQeh+2yjo+0TqXzVS6/Q8/L0cnJmWXlPeHsXZzQndS1XoQu8HJvKOemEKa5aykn9F1xckLnhD69oNz9Z3pgTugOutRehC7gdm8ohB6H7bKOj7ROpXPy44Sel6OTkzPLynvC2bs4oTupa70IXeDl3lDOTSFMc9dSTui74uSEzgl9ekG5+8/0wJzQHXSpvQhdwO3eUAg9DttlHR9pnUrn5McJPS9HJydnlpX3hLN3cUJ3Utd6EbrAy72hnJtCmOaupZzQd8XJCZ0T+vSCcvef6YE5oTvoUnsRuoDbvaEQehy2yzo+0jqVzsmPE3pejk5Oziwr7wln7+KE7qSu9SJ0gZd7Qzk3hTDNXUs5oe+KkxM6J/TpBeXuP9MDc0J30KX2InQBt3tDIfQ4bJd1fKR1Kp2THyf0vBydnJxZVt4Tzt7FCd1JXetF6AIv94ZybgphmruWckLfFeezndCdWTofBsYz2GefpT7mXLXZV0nZYe1kXJmTs+85+4/Dq2svQheSQ+gCrG3bKh/Lqc10jeqOkqkUhZNaR9bO9VbmhNCd5LRehC7wQugCLISuwdq2raNkKkUhA/5LQ0fWzvVW5oTQneS0XoQu8ELoAiyErsFC6DIvpwGha/ScX40gdI21U43QBXoIXYCF0DVYCF3m5TQgdI0eQtd4VVUjdIE8QhdgIXQNFkKXeTkNCF2jh9A1XlXVCF0gj9AFWAhdg4XQZV5OA0LX6CF0jVdVNUIXyCN0ARZC12AhdJmX04DQNXoIXeNVVY3QBfIIXYCF0DVYCF3m5TQgdI0eQtd4VVUjdIE8QhdgIXQNFkKXeTkNCF2jh9A1XlXVCF0gj9AFWAhdg4XQZV5OA0LX6CF0jVdVNUIXyCN0ARZC12AhdJmX04DQNXoIXeNVVY3QBfIIXYCF0DVYCF3m5TQgdI0eQtd4VVUjdIE8QhdgIXQNFkKXeTkNCF2jh9A1XlXVCF0gj9AFWAhdg4XQZV5OA0LX6CF0jVdVNUIXyLtCF4Y6RGnV09bcB1E48J2Nz5FM18dyVrF2xnVycsY9Yy+PT9VSR+gCL4QuwCo8oSN0LSenuitr55oRukNP60XoGi+ELvBC6AIshK7BMr9y54Qu455uQOjT6ORGhK4hQ+gCL4QuwELoGiyELvNyfr0hD/aXBoTu0NN6EbrGC6ELvBC6AAuha7AQuswLocvI2jUgdC0yhC7wQugCLISuwULoMi+ELiNr14DQtcgQusALoQuwELoGC6HLvBC6jKxdA0LXIkPoAi+ELsBC6BoshC7zQugysnYNCF2LDKELvBC6AAuha7AQuswLocvI2jUgdC0yhC7wQugCLISuwULoMi+ELiNr14DQtcgQusALoQuwELoGC6HLvBC6jKxdA0LXIkPoAi+ELsBC6BoshC7zQugysnYNCF2LDKELvBC6AAuha7AQuswLocvI2jUgdC0yhC7wQugCLISuwULoMi+ELiNr14DQtcgQusALoQuwELoGC6HLvBC6jKxdA0LXIkPoAq+Li4vt+vpa6Dh36dPT0zZ+Zl7Ohyf3CWBjE5l93d3dzbZuj4+P29evX6f6Ly8vt/Ez83rz5s12c3Mz0/rHfMe8Z1+vX7+ebd2qhO7kNH2xxY1OTs7Ux3479t2Zl7OuZ8ZboQehr5ACc/iJQKXQHVG8ePGiXZpVT2oboBxeTk7tQiqesJNT1dQr13XVNSP0KvKM+48EEHreAqnc+BxRIPS8NeLklDfLH0eqXNdV14zQq8gzLkJfZA1UbnyOKBB63gJycsqbJUJH6FWrjXER+iJrAKEvEsTC00DoC4fzl6kh9B45nW6WfOWeFzlCz2PddSSE3iM5hN4jp9PNEqHnRY7Q81h3HQmh90gOoffI6XSzROh5kSP0PNZdR0LoPZJD6D1yOt0sEXpe5Ag9j3XXkRB6j+QQeo+cTjdLhJ4XOULPY911JITeIzmE3iOn080SoedFjtDzWHcdCaH3SA6h98jpdLNE6HmRI/Q81l1HQug9kkPoPXI63SwRel7kCD2PddeREHqP5BB6j5xON0uEnhc5Qs9j3XUkhN4jOYTeI6fTzRKh50WO0PNYdx0JofdI7nRCH4/WHD+81iYwHgU6+0jP8cjW+/v76Qt8//59Se/0oGbjr7/+uo2fitfZWFcw3mNMJ6c9xp95j8p1PTPfPXpOJ/Q9oPEe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v8HOxAoi4o1qn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png;base64,iVBORw0KGgoAAAANSUhEUgAAAfQAAAH0CAYAAADL1t+KAAAAAXNSR0IArs4c6QAAIABJREFUeF7tneFxHTfSRUcRiBmIGwGZga1IxBCoCCRGYIVARSIzAyqCpTKQItBXcHmrrJU/b1/cYTd65rwq/nL3A+ZcDM7Do8x58f379+8bLwhAAAIQgAAEWhN4gdBb58fkIQABCEAAAn8QQOgsBAhAAAIQgMABCCD0A4TIJUAAAhCAAAQQOmsAAhCAAAQgcAACCP0AIXIJEIAABCAAAYTOGoAABCAAAQgcgABCP0CIXAIEIAABCEAAobMGIAABCEAAAgcggNAPECKXAAEIQAACEEDorAEIQAACEIDAAQgg9AOEyCVAAAIQgAAEEDprAAIQgAAEIHAAAgj9ACFyCRCAAAQgAAGEzhqAAAQgAAEIHIAAQj9AiFwCBCAAAQhAAKGzBiAAAQhAAAIHIIDQDxAilwABCEAAAhBA6KwBCEAAAhCAwAEIIPQDhMglQAACEIAABBA6awACEIAABCBwAAII/QAhcgkQgAAEIAABhM4agAAEIAABCByAAEI/QIhcAgQgAAEIQAChswYgAAEIQAACByCA0A8QIpcAAQhAAAIQQOisAQhAAAIQgMABCCD0A4TIJUAAAhCAAAQQOmsAAhCAAAQgcAACCP0AIXIJEIAABCAAAYTOGoAABCAAAQgcgABCP0CIXAIEIAABCEAAobMGIAABCEAAAgcggNAPECKXAAEIQAACEEDorAEIQAACEIDAAQgg9AOEyCVAAAIQgAAEEDprAAIQgAAEIHAAAgj9ACFyCRCAAAQgAAGEzhqAAAQgAAEIHIAAQj9AiFwCBCAAAQhAAKGzBiAAAQhAAAIHIIDQDxAilwABCEAAAhBA6KwBCEAAAhCAwAEIIPQDhMglQAACEIAABBA6awACEIAABCBwAAII/QAhcgkQgAAEIAABhM4agAAEIAABCByAAEI/QIhcAgQgAAEIQAChswYgAAEIQAACByCA0A8QIpcAAQhAAAIQQOisAQhAAAIQgMABCCD0A4TIJUAAAhCAAAQQOmsAAhCAAAQgcAACCP0AIXIJEIAABCAAAYTOGoAABCAAAQgcgABCP0CIXAIEIAABCEAAobMGIAABCEAAAgcggNAPECKXAAEIQAACEEDorAEIQAACEIDAAQgg9AOEyCVAAAIQgAAETif033//fXt4eCD5xQm8evVqu7m5mZrl09PT9vHjx6ne0fTu3bvp3ru7u+lep/GXX37Zfv31V+ctpnpd1lOD/tnk5OSMe39/v3358sV5C3oTCFTdEwmX9v8OcTqhv3//fqvadCuD7jb2uBnHh6+Z1+h7/fr1TOsfPd+/f5/uffHixXSv0zjkNtZ29stl7czXyckZd3xw4lDgEMzprboncq7u70dB6JX0Gfv/JYDQtcVRtXkhdC0nqvMIVN0TeVf480gIvZI+YyP0ndZA1eaF0HcKkLfZnUDVPbH7hQhviNAFWJTmEeCErrGu2rwQupYT1XkEqu6JvCvkhP7H7xn5HXrlkouNjdBjnP5TVbV5IXQtJ6rzCFTdE3lXiNAReuVqE8ZG6AKsP/9lPv8oTmM2W80/ipsll9uH0HN5l4zGCb0EuzwoQteQVW1enNC1nKjOI1B1T+RdISd0TuiVq00YG6ELsDiha7DMak7oJsCkdoSeBLpyGE7olfTjYyP0OKtRWbV5cULXcqI6j0DVPZF3hZzQOaFXrjZhbIQuwELoGiyzmhO6CTCpHaEnga4chhN6Jf342Ag9zooTusbKrUboLsGcfoSew7l0FIReij88OEIPo/qjsGrz4it3LSeq8whU3RN5V8hX7nzlXrnahLERugALoWuwzGpO6CbApHaEngS6chhO6JX042Mj9DgrTugaK7caobsEc/oReg7n0lEcob98+XK7vr4unX+nwcejNWcfM1kp9NmnvP1HrBUZDcnMPmFuPKr28vJyatqPj4/b7e3tVK/b5PzFx6urq+3i4mJqCo7QHdZTk23eNNbXt2/fpq4CoU9h69XkCN2RTC9K+8y2ivUZf6/rsO668TmPqv306dP08+MdoXdlvc+OoL8LrDVmPJxF4IXQBVjbZv17BYc1Qtdy6ioZhK7l3LEaoWupIXSBlyMZYZjDlDqnRoc1QteWEELXeCEZjZdTDWuNHkIXeDmSEYY5TClCz4vSYY3QtZyQjMbLqYa1Rg+hC7wQugCLr9w1WGY1QtcA8jt0jVdVNULXyCN0gRdCF2AhdA2WWY3QNYAIXeNVVY3QNfIIXeCF0AVYCF2DZVYjdA0gQtd4VVUjdI08Qhd4IXQBFkLXYJnVCF0DiNA1XlXVCF0jj9AFXghdgIXQNVhmNULXACJ0jVdVNULXyCN0gRdCF2AhdA2WWY3QNYAIXeNVVY3QNfIIXeCF0AVYCF2DZVYjdA0gQtd4VVUjdI08Qhd4IXQBFkLXYJnVCF0DiNA1XlXVCF0jj9AFXghdgIXQNVhmNULXACJ0jVdVNULXyCN0gRdCF2AhdA2WWY3QNYAIXeNVVY3QNfIIXeCF0AVYCF2DZVYjdA0gQtd4VVUjdI08Qhd4uUJ3ng4lTHPXUmfjcyTjsO76cJYzbl5V94SzrqtyqlzXzqby/fv36fYq1tMTLm5E6EIAjmTGMFWbl3CJP5U6Gx9C18ifcfOquiecdV2VE0LX7qeuDx3SrvLHaoQu0EPoAiy+ctdgbdtWJQp5ojs2IPQ4TIQeZzUqEbrGq2V11amRE7q2XJwPT5UbH18vajkj9DivynUdn+XPldwTDj2tlxO6wMuRDEIXQG/b5rCu3PjYvLScEXqcV+W6js8SoTus3F6ELhB0JIPQBdAIXYPV+OtFhB6PGqHHWfGVu8aqbTVfuWvROf94qIp15cbHCV1bXwg9zqtyXcdnyQndYeX2ckIXCHJCF2Dxj+I0WPyjOJmX0+B8UK36x4sIXUucfxSn8WpZXXVq5Ct3bbk4H54qNz5O6FrOnNDjvCrXdXyWnNAdVm4vJ3SBoCMZhC6A5nfoGix+hy7z4oQuI5tu4EPuNDq5EaELyBC6AIuv3DVYfOUu83IaELpDT+tF6BovpxqhC/QQugALoWuwELrMy2lA6A49rReha7ycaoQu0EPoAiyErsFC6DIvpwGhO/S0XoSu8XKqEbpAD6ELsBC6Bguhy7ycBoTu0NN6EbrGy6lG6AI9hC7AQugaLIQu83IaELpDT+tF6BovpxqhC/QQugCrsdCdDUgjtF+1879j7jcL/Z0c1s7/8obQ9axmO5yMq/6f/9lrre5D6EICCF2AhdA1WGY1QtcAInSNl1ON0B16Wi9CF3ghdAEWQtdgmdUIXQOI0DVeTjVCd+hpvQhd4IXQBVgIXYNlViN0DSBC13g51Qjdoaf1InSBF0IXYCF0DZZZjdA1gAhd4+VUI3SHntaL0AVeCF2AhdA1WGY1QtcAInSNl1ON0B16Wi9CF3ghdAEWQtdgmdUIXQOI0DVeTjVCd+hpvQhd4IXQBVgIXYNlViN0DSBC13g51Qjdoaf1InSBF0IXYCF0DZZZjdA1gAhd4+VUI3SHntaL0AVeCF2AhdA1WGY1QtcAInSNl1ON0B16Wi9CF3ghdAEWQtdgmdUIXQOI0DVeTjVCd+hpvQhd4IXQBVgIXYNlViN0DSBC13g51Qjdoaf1InSBF0IXYCF0DZZZjdA1gAhd4+VUI3SHntaL0AVeCF2AhdA1WGY1QtcAInSNl1ON0B16Wi9CF3ghdAEWQtdgmdUIXQOI0DVeTjVCd+hpvQhd4IXQBViFQv/69ev2+PioTfYv1Xd3d9O9VY1jbY5HTc687u/vt48fP8602j2zcx4D//7779PjI/RpdHIjQpeRTTcgdAEdQhdgFQpdm+XP1c5ztt2xZ/vfvXu3jVP6zKvr6X7mWv/Tg9AdelovQtd4OdUIXaCH0AVYCF2DZVYjdA0gQtd4OdUI3aGn9SJ0gRdCF2AhdA2WWY3QNYAIXePlVCN0h57Wi9AFXghdgIXQNVhmNULXACJ0jZdTjdAdelovQhd4IXQBFkLXYJnVCF0DiNA1Xk41Qnfoab0IXeCF0AVYCF2DZVYjdA0gQtd4OdUI3aGn9SJ0gRdCF2AhdA2WWY3QNYAIXePlVCN0h57Wi9AFXghdgIXQNVhmNULXACJ0jZdTjdAdelovQhd4IXQBFkLXYJnVCF0DiNA1Xk41Qnfoab0IXeCF0AVYCF2DZVYjdA0gQtd4OdUI3aGn9SJ0gRdCF2AhdA2WWY3QNYAIXePlVCN0h57Wi9AFXghdgIXQNVhmNULXACJ0jZdTjdAdelovQhd4IXQBFkLXYJnVCF0DiNA1Xk41Qnfoab0IXeCF0AVYCF2DZVYjdA0gQtd4OdUI3aGn9SJ0gZcrdOdxj8I0dy29vr7eLi4upt7TeYqXw3o8OvXt27dTcx5NTk5DFBWvy8vLbfzMvJ6enrbxM/NyWVfxctb1eOTrw8PDDK7N+eDlPhZ4asI7NDmPyK1ivcNll7wFQhewO5IRhjlMaZXQh5Bfv35dwtE5jZRM2BzUZd2RF5IxF43QDmsB1rZtCF3ghdAFWIVfubuS0a7yx+qOgnKu12XdkReScVaM1gtrjRdCF3ghdAEWQtdgNa1G6Fpwzlfu2kjHqEboWo4IXeCF0AVYCF2D1bQaoWvBIXSNF0LXeCF0gRdCF2AhdA1W02qErgWH0DVeCF3jhdAFXghdgIXQNVhNqxG6FhxC13ghdI0XQhd4IXQBFkLXYDWtRuhacAhd44XQNV4IXeCF0AVYCF2D1bQaoWvBIXSNF0LXeCF0gRdCF2AhdA1W02qErgWH0DVeCF3jhdAFXghdgIXQNVhNqxG6FhxC13ghdI0XQhd4IXQBFkLXYDWtRuhacAhd44XQNV4IXeCF0AVYCF2D1bQaoWvBIXSNF0LXeCF0gRdCF2AhdA1W02qErgWH0DVeCF3jhdAFXghdgIXQNVhNqxG6FhxC13ghdI0XQhd4jcdT3tzcCB3nLh2b/eyjSJ0PT65kxqY7+3rx4sVs6/bmzZvpR6COa559pOdgPfuIS5e183CWu7u7EtaOZEbvLOvpi23ceH9/P/1o3zN+eELojRf7kadeKXRHMo7Qx7PBZzd751G1zsZXKfQq1o7Qj3zPrnZtzrpe7Vqi80HoUVLUpRJA6BpuhK7xcj48IXSNdVU1Qq8inzius/ElTvP0QyF0bQk469rZ+DihazlRnUfAWdd5s9x3JE7o+/Lk3XYigNA1kAhd48UJXePVsRqhd0xNnLOz8YlDUW4QQOgaPGddOxsfJ3QtJ6rzCDjrOm+W+47ECX1fnrzbTgQQugYSoWu8OKFrvDpWI/SOqYlzdjY+cSjKDQIIXYPnrGtn4+OEruVEdR4BZ13nzXLfkTih78uTd9uJAELXQCJ0jRcndI1Xx2qE3jE1cc7OxicORblBAKFr8Jx17Wx8nNC1nKjOI+Cs67xZ7jsSJ/R9efJuOxFA6BpIhK7x4oSu8epYjdA7pibO2dn4xKEoNwggdA2es66djY8TupYT1XkEnHWdN8t9R+KEvi9P3m0nAghdA4nQNV6c0DVeHasResfUxDk7G584FOUGAYSuwXPWtbPxcULXcqI6j4CzrvNmue9InND35cm77UQAoWsgEbrGixO6xqtjNULvmJo45/E4vvHDa20C19fX24cPH6Ym+fj4uN3e3k71jibnsZyzT0sb4zqS6Sr02cfrDl7OY27H2hprbOY11tZYY7zWJjAedX22x12f7oS+9hJkdisQcB7L6cz/jEJ3eDmPuXXGpRcCqxJA6Ksmw7zKCCD0OHr3d+jxkX6uROgOPXqPSAChHzFVrskigNDj+BB6nBWVEHhuAgj9uQnz/u0IIPR4ZAg9zopKCDw3AYT+3IR5/3YEEHo8MoQeZ0UlBJ6bAEJ/bsK8fzsCCD0eGUKPs6ISAs9NAKE/N2Hevx0BhB6PDKHHWVEJgecmgNCfmzDv344AQo9HhtDjrKiEwHMTQOjPTZj3b0cAoccjQ+hxVlRC4LkJIPTnJsz7tyOA0OORIfQ4Kyoh8NwEEPpzE+b92xFA6PHIEHqcFZUQeG4CCP25CfP+7Qgg9HhkCD3OikoIPDcBhP7chHn/dgQQejwyhB5nRSUEnpsAQn9uwrx/OwIIPR4ZQo+zohICz03gdEJ/enravnz58txc//b9xzO+K17jUY/fvn2rGHp6zJcvX04/3nJ60D8bEXqcoPuo2vhIP1c6j7m9urraLi4unOGnep39x7knvn79un3+/Hlqzl2bXr16tV1eXnad/tS8Tyd057nRU4T/0lT1dKjxjO6Hhwd3+qn948OP86xsZ7II3aGX1+vk5Dyq1rlCZ/9x7onKb1IcXk7vu3fvtsH7TC+Enpg2Qo/Ddjav+Ch/X+mIwhnbkYwjiq4bn5OTw9rJ2MnJuScQupNan16EnpgVQo/Ddjav+CgIfRBA6O6Kifcj9Dgrt7LrunauG6E79MRehB4HhtDjrEalI4quGx8n9Pga4YQeZ9W5EqEnpofQ47ARepwVQtdYjWq+cteZdevo+kHV4YzQHXpiL0KPA0PocVYIXWOF0HVeHTsQesfUxDk7X02KQ/1UjtDjBBF6nBVC11ghdJ1Xxw6E3jE1cc4IXQRWVI7QNfDOuu668fE79Pga4XfocVadK/nKPTE9Tuhx2Ag9zooTusaKE7rOq2NH1w+qDmuE7tATexF6HBhCj7NC6BorhK7z6tiB0DumJs7Z+WpSHOqncoQeJ4jQ46wQusYKoeu8OnYg9I6piXNG6CKwonKEroF31nXXjY/focfXCL9Dj7PqXMlX7onpcUKPw0bocVac0DVWnNB1Xh07un5QdVgjdIee2IvQ48AQepwVQtdYIXSdV8cOhN4xNXHOzleT4lA/lSP0OEGEHmeF0DVWCF3n1bEDoXdMTZzzGYUuIqK8iIDzmNuqzeuMv5ut+rOxlaydw0jHf+tQtAXYw/KVu40w/gbOTREfhcquBBB6j+QQupYTQtd4OdUI3aEn9iJ0EdjJyhF6j8ARupYTQtd4OdUI3aEn9iJ0EdjJyhF6j8ARupYTQtd4OdUI3aEn9iJ0EdjJyhF6j8ARupYTQtd4OdUI3aEn9iJ0EdjJyhF6j8ARupYTQtd4OdUI3aEn9iJ0EdjJyhF6j8ARupYTQtd4OdUI3aEn9iJ0EdjJyhF6j8ARupYTQtd4OdUI3aEn9iJ0EdjJyhF6j8ARupYTQtd4OdUI3aEn9iJ0EdjJyhF6j8ARupYTQtd4OdUI3aEn9iJ0EdjJyhF6j8ARupYTQtd4OdUI3aEn9iJ0EdjJyhF6j8ARupYTQtd4OdUI3aEn9iJ0EdjJyhF6j8ARupYTQtd4OdUI3aEn9iJ0EdjJyhF6j8ARupYTQtd4OdUI3aEn9iJ0EdjJyhF6j8ARupYTQtd4OdWnE7oDq/Lxhc68nQ3IkYwz58pe54OXs3k51+w8PrXykcLONTu9zj3hjHtG1s795LA+Yy9CF1JH6AKsxqXOBoTQewSP0PNycu6nvFkeYySELuSI0AVYjUudDQih9wgeoefl5NxPebM8xkgIXcgRoQuwGpc6GxBC7xE8Qs/Lybmf8mZ5jJEQupAjQhdgNS51NiCE3iN4hJ6Xk3M/5c3yGCMhdCFHhC7AalzqbEAIvUfwCD0vJ+d+ypvlMUZC6EKOCF2A1bjU2YAQeo/gEXpeTs79lDfLY4yE0IUcEboAq3GpswEh9B7BI/S8nJz7KW+WxxgJoQs5InQBVuNSZwNC6D2CR+h5OTn3U94sjzESQhdyROgCrMalzgaE0HsEj9DzcnLup7xZHmMkhC7kiNAFWI1LnQ0IofcIHqHn5eTcT3mzPMZICF3IEaELsBqXOhsQQu8RPELPy8m5n/JmeYyRELqQI0IXYDUudTYghN4jeISel5NzP+XN8hgjIXQhR4QuwGpc6mxACL1H8Ag9Lyfnfsqb5TFGQuhCjghdgNW41NmAEHqP4BF6Xk7O/ZQ3y2OMhNCFHL9+/bo9Pj4KHfuVvn79evrNrq+vt4uLi6n+N2/ebJeXl1O9VU0jo7dv304PPx4ZO/saH/oqXs7jU5+enrbxM/NyWQ+xVryce+L29nb7/Pnz1LQd1ldXV9uHDx+mxnWbnP3HuZ9+++23bWTFK0YAocc4lVdVnfyqTjIO8K7fpDjX7AjdGddl3fH0NgT18PDgYJvq/eWXX7aqD4zsP1ORpTch9HTkcwNyQ8W5uZKJj7ROJULPywKh57HueKDIo/PzSAi9kr4wNkKPw0LocVZupcuaE3o8AU7ocVZnrUToTZJH6PGgXMnER1qnkhN6Xhac0PNYc0LXWCN0jVdZNUKPo0focVZupcuaE3o8AU7ocVZnrUToTZJH6PGgXMnER1qnkhN6Xhac0PNYc0LXWCN0jVdZNUKPo0focVZupcuaE3o8AU7ocVZnrUToTZJH6PGgXMnER1qnkhN6Xhac0PNYc0LXWCN0jVdZNUKPo0focVZupcuaE3o8AU7ocVZnrUToTZJH6PGgXMnER1qnkhN6Xhac0PNYc0LXWCN0jVdZNUKPo0focVZupcuaE3o8AU7ocVZnrUToTZJH6PGgXMnER1qnkhN6Xhac0PNYc0LXWCN0jVdZNUKPo0focVZupcuaE3o8AU7ocVZnrUToTZJH6PGgXMnER1qnkhN6Xhac0PNYc0LXWJ9O6GOzr3hSkhbLz9Xv379332Kq37mhHNavXr3abm5upuY8HlF5f38/1VvZNOb85cuXqSlUCd1l7XxQHdc8+3JYj97Zx82OU/bs40THY4yde+Ljx4+zuLaq/Wdc7+zjmx3W06CKG08n9LEw7+7uirH3Gd4RusO68uvFqnSck1+V0F1WjtCdr+sd1s41V+XEt1ZOan16EXqfrEpmitDzsDuSqRKFSwehuwRj/Qg9xql7FULvnuAzzx+hPzPgv7w9QtdYc0KP80LocVadKxF65/QS5o7QEyD/OQRC11gj9DgvhB5n1bkSoXdOL2HuCD0BMkKfgozQ49gQepxV50qE3jm9hLkj9ATICH0KMkKPY0PocVadKxF65/QS5o7QEyAj9CnICD2ODaHHWXWuROid00uYO0JPgIzQpyAj9Dg2hB5n1bkSoXdOL2HuCD0BMkKfgozQ49gQepxV50qE3jm9hLkj9ATICH0KMkKPY0PocVadKxF65/QS5o7QEyAj9CnICD2ODaHHWXWuROid00uYO0JPgIzQpyAj9Dg2hB5n1bkSoXdOL2HuCD0BMkKfgozQ49gQepxV50qE3jm9hLkj9ATICH0KMkKPY0PocVadKxF6YnrO4x6rnhDnPL7Q2XArHxXp5OQsJ+dPv47e2cdyOo+ZHI8RrXosp/NIT+cRqG/evJl+pKeTk8PauRedNT16nb2rirV7zVX9CD2RvHNTOU+lSrzEH4aqegKYexpxcnJYO0J3xnVyclk7867qdb61cubssK58HLGzd1WxdnKq7EXoifQdUTg3ReIlInQDNkI34CW2VkkGoSeG3HQohJ4YHELPge1sfGOGTk7OFSJ0h15eL0LXWDuHkSrW2hWuU43QE7NwROHcFImXyAndgI3QDXiJrVWScT6o8pV74gIpHAqhJ8JH6DmwnY2PE7qWkctaG22NaoSu5eAcRqpYa1e4TjVCT8wCoefAdiXj5ORcISd0h15eb5VknHXNCT1vfVSOhNAT6TuicD7lJl4iX7kbsBG6AS+xFaFrsJ29q4q1doXrVCP0xCwQeg5s5yTDV+5aRi5rbbQ1qqsk47DmhL7G2nnuWSD05yb8l/dH6DmwnY0PoWsZuay10daoRuhaDpzQNV5ONUJ36Im9CF0ENlnuSsbJaXLKf7TxlbtDL68XoWusEbrGy6lG6A49sdcRhXNTiNPcrdz5C2TOJBC6Rs/JyWWtzXSNaoSu5eDsXVWstStcpxqhJ2aB0HNgu5JxcnKukBO6Qy+vt0oyzrrmd+h566NyJISeSN8RhfMpN/ESfxjKOfk5c3Y2vjGuk5Mzb4Tu0MvrRegaa2fvqmKtXeE61Qg9MQtHFM5NkXiJCN2AjdANeImtVZJxPqhyQk9cIIVDnU7o47GJ46fiNW7I2Zcj9Kurq+3i4mJq6MfHx+3bt29TvePRq+Nn5vXy5cvt+vp6pnVzNj5O6Bpyl7U22o/VQ1IVrw8fPkyvzfEI1C9fvkxNe9yLt7e3U73jXhrzrng5jyN2WFdca/WYpxN6NfDZ8R2hOyeKqlOjc6JwJeN8kzKb7+irYu38asRl7fCqysmZ83iGu/N8cGfsqt6OOVWxcsdF6C7BpH6EHgftSqZqA0Lo8Ywrv0nRZvljNUJ36NH7vwgg9P9FaJH/jtDjQSD0OKtRyQld4+VUI3SHHr3/iwBC/1+EFvnvCD0eBEKPs0LoGiu3GqG7BOn/JwIIvcn6QOjxoBB6nBVC11i51QjdJUg/Qj/AGkDo8RARepwVQtdYudUI3SVIP0I/wBpA6PEQEXqcFULXWLnVCN0lSD9CP8AaQOjxEBF6nBVC11i51QjdJUg/Qj/AGkDo8RARepwVQtdYudUI3SVIP0I/wBpA6PEQEXqcFULXWLnVCN0lSD9CP8AaQOjxEBF6nBVC11i51QjdJUg/Qj/AGkDo8RARepwVQtdYudUI3SVIP0I/wBpA6PEQEXqcFULXWLnVCN0lSD9CP8AaQOjxEBF6nBVC11i51QjdJUg/Qj/AGkDo8RARepwVQtdYudUI3SVIP0JfZA04Uq56AlgVOlfKzrwd1k7GzpydB6w443bNybnmqqfiOXN2Hkc8xq1a186jnx1eXXv5W+6JyTk3hSOZxEvcbaiuonAyduAhdIee1ovQNV5ONULX6CF0jZdV7Wz2CN1CLzU7rJ2MpUn+VzFCd+hpvQhd4+VUI3SNHkLXeFnVzmbvSMaadFEzJ3QNPELXeDnVCN2hp/UidI0XQtd4WdUIPY4PocdZjUqErvFyqhEPJroAAAAVy0lEQVS6Q0/rRegaL4Su8bKqEXocH0KPs0LoGiu3GqG7BOP9CD3OalQidI2XVY3Q4/gQepwVQtdYudUI3SUY70focVYIXWNlVyP0OEKEHmeF0DVWbjVCdwnG+xF6nBVC11jZ1Qg9jhChx1khdI2VW43QXYLxfoQeZ4XQNVZ2NUKPI0TocVYIXWPlViN0l2C8H6HHWSF0jZVdjdDjCBF6nBVC11i51QjdJRjvR+hxVghdY2VXI/Q4QoQeZ4XQNVZuNUJ3Ccb7EXqcFULXWNnVCD2OEKHHWSF0jZVbjdBdgvF+hB5nhdA1VnY1Qo8jROhxVghdY+VWI3SXYLwfocdZIXSNlV2N0OMIEXqcFULXWLnVCN0lGO9H6HFWpxR65fOInb/H7nwY0JbEj9XODVXFuuujIp2cuv7p1473hJPTGXudjM/Iy7nm0/2luCrJjJCchY3Q48scocdZuZXuNykd7wmX2dn6nYzPxsq9XoTuEhT6nYWN0OOgEXqclVuJ0F2Cx+939r3j09n3ChH6vjz/8d2chY3Q40Eh9DgrtxKhuwSP3+/se8ens+8VIvR9eSL0vxCo+vUGQs9b1Ag9j3XXkRB6XnIIPY81v0NPYo3Qk0Bv24bQ81h3HQmh5yWH0PNYI/Qk1gg9CTRCzwPdeCSEnhceQs9jjdCTWCP0JNAIPQ9045EQel54CD2PNUJPYo3Qk0Aj9DzQjUdC6HnhIfQ81gg9iTVCTwKN0PNANx4JoeeFh9DzWCP0JNYIPQk0Qs8D3XgkhJ4XHkLPY43Qk1gj9CTQCD0PdOOREHpeeAg9jzVCT2KN0JNAI/Q80I1HQuh54SH0PNYIPYk1Qk8CjdDzQDceCaHnhYfQ81gj9CTWCD0JNELPA914JISeF97phP709LSNn4rXeI7y7Gv8Ra6K1/X19XZxcTE1dBXrMe7Hjx+n5jyaxqNIK163t7fb58+fp4a+vLzcxs/M682bN9vNzc1Ma9u/FPfbb79tY213ej0+Pm5v376dmvLV1dX24cOHqV63ydn33LHP1n86oZ8t4DNeb+WfI3V4j43v4eHBeYupXudZ6pWsnQcWffr0aesmGoe1+63V1MKiKZ0AQk9HzoDPTcDZ+Mbcqr4iROjaykDocV4IPc6qcyVC75wec/9bAghdWxic0DVeVdXOukboVanljovQc3kzWgIBZ+PjhK4FVMmaE3o8K4QeZ9W5EqF3To+5c0LfYQ1wQt8BYsJbOB+eEHpCQAsMgdAXCIEp7EvA2fg4oWtZVLLmhB7PCqHHWXWuROid02PunNB3WAOc0HeAmPAWzocnhJ4Q0AJDIPQFQmAK+xJwNj5O6FoWlaw5ocezQuhxVp0rEXrn9Jg7J/Qd1gAn9B0gJryF8+EJoScEtMAQCH2BEJjCvgScjY8TupZFJWtO6PGsEHqcVedKhN45PebOCX2HNcAJfQeICW/hfHhC6AkBLTAEQl8gBKawLwFn4+OErmVRyZoTejwrhB5n1bkSoXdOj7lzQt9hDXBC3wFiwls4H54QekJACwyB0BcIgSnsS8DZ+Diha1lUsuaEHs8KocdZda48ndDv7++tR2t2DrvT3J3HPX79+nUbj5qcfd3d3c22Wn1jzmPu2S/n0asua+dBOFVCdx5zW/WoWoSefVfVjHc6ob9//36r2rBrIu45auUG5IiiJ+26WXcUuvNUvKpfb1TeT3Wr63wjI/TzZd7iiis3IISet0QQepy18+uNyvspfoVUugQQukuQ/mchULkBIfRnifRv3xShx1kj9Dirs1Yi9LMmv/h1I/TFA9ppegg9DhKhx1mdtRKhnzX5xa8boS8e0E7TQ+hxkAg9zuqslQj9rMkvft0IffGAdpoeQo+DROhxVmetROhnTX7x60boiwe00/QQehwkQo+zOmslQj9r8otfN0JfPKCdpofQ4yARepzVWSsR+lmTX/y6EfriAe00PYQeB4nQ46zOWonQz5r84teN0BcPaKfpIfQ4SIQeZ3XWSoR+1uQXv26EvnhAO00PocdBIvQ4q7NWIvSzJr/4dSP0xQPaaXoIPQ4SocdZnbUSoZ81+cWvG6EvHtBO00PocZAIPc7qrJUI/azJL37dCH3xgHaaHkKPg0TocVZnrUToQvKvXr3abm5uhI5zl44N6OHhYQqCI/SnpyfrEbnjiXwVr/FozfEo05mXy3o8QWzm5bLuKPTxCOZx3TOvwXmWtSP0sa467l3OPTGTT/cehC4k6EhGGOYwpc6jah3WzsZXCf/Tp0/Tm73DuuqRnoN1R6FXrZGu69rh5dwTzrhdexG6kJwjGWGYw5Q6knFYd934nM3LYY3Qe9xyXde1Q9e5J5xxu/YidCE5RzLCMIcpdSTjsO668Tmbl8Maofe45bqua4euc08443btRehCco5khGEOU+pIxmHddeNzNi+HNULvcct1XdcOXeeecMbt2ovQheQcyQjDHKbUkYzDuuvG52xeDmuE3uOW67quHbrOPeGM27UXoQvJOZIRhjlMqSMZh3XXjc/ZvBzWCL3HLdd1XTt0nXvCGbdrL0IXknMkIwxzmFJHMg7rrhufs3k5rBF6j1uu67p26Dr3hDNu116ELiTnSEYY5jCljmQc1l03Pmfzclgj9B63XNd17dB17gln3K69CF1IzpGMMMxhSh3JOKy7bnzO5uWwRug9brmu69qh69wTzrhdexG6kJwjGWGYw5Q6knFYd934nM3LYY3Qe9xyXde1Q9e5J5xxu/YidCE5RzLCMIcpdSTjsO668Tmbl8Maofe45bqua4euc08443btRehCco5khGEOU+pIxmHddeNzNi+HNULvcct1XdcOXeeecMbt2ovQheQcyQjDHKbUkYzDuuvG52xeDmuE3uOW67quHbrOPeGM27UXoQvJOZIRhjlMqSMZh3XXjc/ZvBzWCL3HLdd1XTt0nXvCGbdrL0IXknMkM4aZfZSoMMXdS6+urraLi4up93Uk47B2N74x9uzLydjZvBzWZxT6hw8ftuvr69mYS/oeHx+329vbkrGdQZ37aTzy9V//+tfU8ONx17OPI54acIEmhC6E4EhmDPPixQthtDVKqyTjsHaF3vGRngh9jfuFWfxMwLmfxrPjZz8kOx9Uu+aI0IXkHMkgdAH0tm0Oa4SusXY2vq6sNUJUOwQQukNP60XoAi9HMghdAI3QNVjbtnFCl5HRkEQAoSeBHt8Cf3do581zt5GcjQ+hazFUse56aqz69QYndG1dU60RcBTDV+4aa4Qu8ELoAizz1OiwRuhaTghd40W1RgCha7ycaoQu0HMkw1fuAmi+ctdgmR+eELqMmwaBAEIXYJmlCF0AiNAFWKZkHNac0LWcELrGi2qNAELXeDnVCF2g50iGE7oAmhO6Bsv88ITQZdw0CAQQugDLLEXoAkCELsAyJeOw5oSu5YTQNV5UawQQusbLqUboAj1HMpzQBdCc0DVY5ocnhC7jpkEggNAFWGYpQhcAInQBlikZhzUndC0nhK7xolojgNA1Xk41QhfoOZLhhC6A5oSuwTI/PCF0GTcNAgGELsAySxG6ABChC7BMyTisOaFrOSF0jRfVGgGErvFyqhG6QM+RDCd0ATQndA2W+eEJocu4aRAIIHQBllmK0AWACF2AZUrGYe0+ZnKc8Gdf409Vzr6cR0WOPxs7O+8x59evX09N+9///vd2f38/1Tua7u7upnvHB5GK11hf3759Sx/65cuXZY98nX3i2YDkCH08LnbwnnmN+2n8nOmF0IW0HclwQhdAmyd0baR1qqv+bnXV39x37wlHFE7qTk7OuO7+44ztPPq5Kifnerv2InQhOfeGcm4KYZq7llY9MMRlvSuEpDdzROF8bY7QtYCdnLSRfqyuvCecvQuhO6lrvQhd4OXeUM5NIUxz11KEvivOf3wzRxQIvUdOzizd/ccZ29m7ELpDXutF6AIv94ZybgphmruWIvRdcSL0/yLg3BNVonA+eDmryd1/nLE75uRcb9dehC4k595Qzk0hTHPXUoS+K06EjtCnF5S7/0wPvG2bs3dVffByrrdrL0IXknNvKOemEKa5aylC3xUnQkfo0wvK3X+mB0boDrrUXoQu4HZvKIQeh+2yjo+0TqXzVS6/Q8/L0cnJmWXlPeHsXZzQndS1XoQu8HJvKOemEKa5aykn9F1xckLnhD69oNz9Z3pgTugOutRehC7gdm8ohB6H7bKOj7ROpXPy44Sel6OTkzPLynvC2bs4oTupa70IXeDl3lDOTSFMc9dSTui74uSEzgl9ekG5+8/0wJzQHXSpvQhdwO3eUAg9DttlHR9pnUrn5McJPS9HJydnlpX3hLN3cUJ3Utd6EbrAy72hnJtCmOaupZzQd8XJCZ0T+vSCcvef6YE5oTvoUnsRuoDbvaEQehy2yzo+0jqVzsmPE3pejk5Oziwr7wln7+KE7qSu9SJ0gZd7Qzk3hTDNXUs5oe+KkxM6J/TpBeXuP9MDc0J30KX2InQBt3tDIfQ4bJd1fKR1Kp2THyf0vBydnJxZVt4Tzt7FCd1JXetF6AIv94ZybgphmruWckLfFeezndCdWTofBsYz2GefpT7mXLXZV0nZYe1kXJmTs+85+4/Dq2svQheSQ+gCrG3bKh/Lqc10jeqOkqkUhZNaR9bO9VbmhNCd5LRehC7wQugCLISuwdq2raNkKkUhA/5LQ0fWzvVW5oTQneS0XoQu8ELoAiyErsFC6DIvpwGha/ScX40gdI21U43QBXoIXYCF0DVYCF3m5TQgdI0eQtd4VVUjdIE8QhdgIXQNFkKXeTkNCF2jh9A1XlXVCF0gj9AFWAhdg4XQZV5OA0LX6CF0jVdVNUIXyCN0ARZC12AhdJmX04DQNXoIXeNVVY3QBfIIXYCF0DVYCF3m5TQgdI0eQtd4VVUjdIE8QhdgIXQNFkKXeTkNCF2jh9A1XlXVCF0gj9AFWAhdg4XQZV5OA0LX6CF0jVdVNUIXyCN0ARZC12AhdJmX04DQNXoIXeNVVY3QBfIIXYCF0DVYCF3m5TQgdI0eQtd4VVUjdIE8QhdgIXQNFkKXeTkNCF2jh9A1XlXVCF0gj9AFWAhdg4XQZV5OA0LX6CF0jVdVNUIXyLtCF4Y6RGnV09bcB1E48J2Nz5FM18dyVrF2xnVycsY9Yy+PT9VSR+gCL4QuwCo8oSN0LSenuitr55oRukNP60XoGi+ELvBC6AIshK7BMr9y54Qu455uQOjT6ORGhK4hQ+gCL4QuwELoGiyELvNyfr0hD/aXBoTu0NN6EbrGC6ELvBC6AAuha7AQuswLocvI2jUgdC0yhC7wQugCLISuwULoMi+ELiNr14DQtcgQusALoQuwELoGC6HLvBC6jKxdA0LXIkPoAi+ELsBC6BoshC7zQugysnYNCF2LDKELvBC6AAuha7AQuswLocvI2jUgdC0yhC7wQugCLISuwULoMi+ELiNr14DQtcgQusALoQuwELoGC6HLvBC6jKxdA0LXIkPoAi+ELsBC6BoshC7zQugysnYNCF2LDKELvBC6AAuha7AQuswLocvI2jUgdC0yhC7wQugCLISuwULoMi+ELiNr14DQtcgQusALoQuwELoGC6HLvBC6jKxdA0LXIkPoAq+Li4vt+vpa6Dh36dPT0zZ+Zl7Ohyf3CWBjE5l93d3dzbZuj4+P29evX6f6Ly8vt/Ez83rz5s12c3Mz0/rHfMe8Z1+vX7+ebd2qhO7kNH2xxY1OTs7Ux3479t2Zl7OuZ8ZboQehr5ACc/iJQKXQHVG8ePGiXZpVT2oboBxeTk7tQiqesJNT1dQr13XVNSP0KvKM+48EEHreAqnc+BxRIPS8NeLklDfLH0eqXNdV14zQq8gzLkJfZA1UbnyOKBB63gJycsqbJUJH6FWrjXER+iJrAKEvEsTC00DoC4fzl6kh9B45nW6WfOWeFzlCz2PddSSE3iM5hN4jp9PNEqHnRY7Q81h3HQmh90gOoffI6XSzROh5kSP0PNZdR0LoPZJD6D1yOt0sEXpe5Ag9j3XXkRB6j+QQeo+cTjdLhJ4XOULPY911JITeIzmE3iOn080SoedFjtDzWHcdCaH3SA6h98jpdLNE6HmRI/Q81l1HQug9kkPoPXI63SwRel7kCD2PddeREHqP5BB6j5xON0uEnhc5Qs9j3XUkhN4jOYTeI6fTzRKh50WO0PNYdx0JofdI7nRCH4/WHD+81iYwHgU6+0jP8cjW+/v76Qt8//59Se/0oGbjr7/+uo2fitfZWFcw3mNMJ6c9xp95j8p1PTPfPXpOJ/Q9oPEe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gh9AhotEIAABCAAgdUIIPTVEmE+EIAABCAAgQkCCH0CGi0QgAAEIACB1Qgg9NUSYT4QgAAEIACBCQIIfQIaLRCAAAQgAIHVCCD01RJhPhCAAAQgAIEJAv8HOxAoi4o1qn8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05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59D8E33-08C3-4030-9461-46EB790FF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809996"/>
              </p:ext>
            </p:extLst>
          </p:nvPr>
        </p:nvGraphicFramePr>
        <p:xfrm>
          <a:off x="393030" y="1320800"/>
          <a:ext cx="9071812" cy="516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48AD8B7-BDA3-4747-9E7C-56C5AFC9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30" y="0"/>
            <a:ext cx="8844547" cy="1320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PADLET platform helps students develop the following SKILLS.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428CC-9F66-47D7-8773-3F4C53B77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CD428CC-9F66-47D7-8773-3F4C53B77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CD428CC-9F66-47D7-8773-3F4C53B77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CD428CC-9F66-47D7-8773-3F4C53B77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E2783-5964-4638-AFBA-29F78738B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35E2783-5964-4638-AFBA-29F78738B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35E2783-5964-4638-AFBA-29F78738B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35E2783-5964-4638-AFBA-29F78738B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04ABD3-A621-4206-B344-7B5A2735C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304ABD3-A621-4206-B344-7B5A2735C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304ABD3-A621-4206-B344-7B5A2735C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304ABD3-A621-4206-B344-7B5A2735C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A75FD8-939C-4662-BD80-DC2772F80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53A75FD8-939C-4662-BD80-DC2772F80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53A75FD8-939C-4662-BD80-DC2772F80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53A75FD8-939C-4662-BD80-DC2772F80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47312A-F65D-419F-89C6-DC6F0709B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AB47312A-F65D-419F-89C6-DC6F0709B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AB47312A-F65D-419F-89C6-DC6F0709B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AB47312A-F65D-419F-89C6-DC6F0709B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A2DA8E-5649-4634-A833-6D493DE5E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ACA2DA8E-5649-4634-A833-6D493DE5E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ACA2DA8E-5649-4634-A833-6D493DE5E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ACA2DA8E-5649-4634-A833-6D493DE5E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D6F5F0-80B8-46AD-B01B-BFC7ADC7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32D6F5F0-80B8-46AD-B01B-BFC7ADC7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2D6F5F0-80B8-46AD-B01B-BFC7ADC7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32D6F5F0-80B8-46AD-B01B-BFC7ADC7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D8804-D112-4221-87EE-893D479F2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207D8804-D112-4221-87EE-893D479F2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207D8804-D112-4221-87EE-893D479F2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207D8804-D112-4221-87EE-893D479F2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61A1D-6ED6-48FF-A324-6A9EC118C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19261A1D-6ED6-48FF-A324-6A9EC118C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19261A1D-6ED6-48FF-A324-6A9EC118C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9261A1D-6ED6-48FF-A324-6A9EC118C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B18A2-FC38-4124-A2D5-E978A6AB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97" y="156238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Padlet online platform in USE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1992"/>
            <a:ext cx="5349922" cy="367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85" y="1590103"/>
            <a:ext cx="5646335" cy="517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1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517F8E-3039-474C-851D-291901537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85" r="13006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5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1F56A6-A171-4756-A62B-FCC57C428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5" r="1" b="10544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CE8DB630-5BF9-44AA-8E12-C720AB438501}"/>
                  </a:ext>
                </a:extLst>
              </p14:cNvPr>
              <p14:cNvContentPartPr/>
              <p14:nvPr/>
            </p14:nvContentPartPr>
            <p14:xfrm>
              <a:off x="3130169" y="1425399"/>
              <a:ext cx="360" cy="3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CE8DB630-5BF9-44AA-8E12-C720AB4385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1169" y="141675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606286C4-7924-486B-8856-A865090BFD1D}"/>
                  </a:ext>
                </a:extLst>
              </p14:cNvPr>
              <p14:cNvContentPartPr/>
              <p14:nvPr/>
            </p14:nvContentPartPr>
            <p14:xfrm>
              <a:off x="1766489" y="944799"/>
              <a:ext cx="806400" cy="4716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606286C4-7924-486B-8856-A865090BFD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3489" y="882159"/>
                <a:ext cx="9320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ADD03D38-895F-468D-B11E-CBCB2F358F17}"/>
                  </a:ext>
                </a:extLst>
              </p14:cNvPr>
              <p14:cNvContentPartPr/>
              <p14:nvPr/>
            </p14:nvContentPartPr>
            <p14:xfrm>
              <a:off x="883049" y="1269519"/>
              <a:ext cx="769680" cy="3348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ADD03D38-895F-468D-B11E-CBCB2F358F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0409" y="1206879"/>
                <a:ext cx="8953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A6257D04-6B5B-4F66-988A-6987BED8996F}"/>
                  </a:ext>
                </a:extLst>
              </p14:cNvPr>
              <p14:cNvContentPartPr/>
              <p14:nvPr/>
            </p14:nvContentPartPr>
            <p14:xfrm>
              <a:off x="4292969" y="1022559"/>
              <a:ext cx="504000" cy="4104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A6257D04-6B5B-4F66-988A-6987BED899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29969" y="959919"/>
                <a:ext cx="629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AD9C824B-8927-4372-B994-AE06168812B6}"/>
                  </a:ext>
                </a:extLst>
              </p14:cNvPr>
              <p14:cNvContentPartPr/>
              <p14:nvPr/>
            </p14:nvContentPartPr>
            <p14:xfrm>
              <a:off x="3285329" y="1224159"/>
              <a:ext cx="1258200" cy="12636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AD9C824B-8927-4372-B994-AE06168812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22329" y="1161159"/>
                <a:ext cx="13838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530D198A-09AE-4D38-B14B-11C02534D9AE}"/>
                  </a:ext>
                </a:extLst>
              </p14:cNvPr>
              <p14:cNvContentPartPr/>
              <p14:nvPr/>
            </p14:nvContentPartPr>
            <p14:xfrm>
              <a:off x="6679049" y="944439"/>
              <a:ext cx="854280" cy="47520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530D198A-09AE-4D38-B14B-11C02534D9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16409" y="881799"/>
                <a:ext cx="9799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419EA428-C31A-468C-B495-699F30256CE2}"/>
                  </a:ext>
                </a:extLst>
              </p14:cNvPr>
              <p14:cNvContentPartPr/>
              <p14:nvPr/>
            </p14:nvContentPartPr>
            <p14:xfrm>
              <a:off x="5702729" y="1270239"/>
              <a:ext cx="689040" cy="360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419EA428-C31A-468C-B495-699F30256CE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40089" y="1207599"/>
                <a:ext cx="814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7F549492-0075-4974-B6DA-F7C7ECCFA439}"/>
                  </a:ext>
                </a:extLst>
              </p14:cNvPr>
              <p14:cNvContentPartPr/>
              <p14:nvPr/>
            </p14:nvContentPartPr>
            <p14:xfrm>
              <a:off x="9159449" y="976479"/>
              <a:ext cx="975960" cy="61560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7F549492-0075-4974-B6DA-F7C7ECCFA43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96449" y="913839"/>
                <a:ext cx="11016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F8EB041E-3D87-47CD-B26E-B61190170CB8}"/>
                  </a:ext>
                </a:extLst>
              </p14:cNvPr>
              <p14:cNvContentPartPr/>
              <p14:nvPr/>
            </p14:nvContentPartPr>
            <p14:xfrm>
              <a:off x="8213729" y="1255119"/>
              <a:ext cx="713160" cy="360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F8EB041E-3D87-47CD-B26E-B61190170CB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51089" y="1192119"/>
                <a:ext cx="8388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18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D3623-3063-464B-9E1A-17F7CEF1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8" y="0"/>
            <a:ext cx="9268415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PADLET: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Assessment/ Feedback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2B11E2-3D15-4069-BDF5-9684206059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824654"/>
              </p:ext>
            </p:extLst>
          </p:nvPr>
        </p:nvGraphicFramePr>
        <p:xfrm>
          <a:off x="371959" y="805912"/>
          <a:ext cx="9574145" cy="589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7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3B611-0634-4746-B408-FCBDB4E88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E13B611-0634-4746-B408-FCBDB4E88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E13B611-0634-4746-B408-FCBDB4E88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E13B611-0634-4746-B408-FCBDB4E88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6F8B4D-24D7-41D9-B10B-EAC539547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2A6F8B4D-24D7-41D9-B10B-EAC539547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2A6F8B4D-24D7-41D9-B10B-EAC539547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A6F8B4D-24D7-41D9-B10B-EAC539547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E321-ADD7-4AE3-B8D3-DA7EA0C59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462FE321-ADD7-4AE3-B8D3-DA7EA0C59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462FE321-ADD7-4AE3-B8D3-DA7EA0C59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462FE321-ADD7-4AE3-B8D3-DA7EA0C59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801F1F-967E-41C7-8B95-636E285A2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82801F1F-967E-41C7-8B95-636E285A2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82801F1F-967E-41C7-8B95-636E285A2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82801F1F-967E-41C7-8B95-636E285A2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2" descr="I never teach my pupils, I only attempt to provide the conditions in which they  can learn.">
            <a:extLst>
              <a:ext uri="{FF2B5EF4-FFF2-40B4-BE49-F238E27FC236}">
                <a16:creationId xmlns:a16="http://schemas.microsoft.com/office/drawing/2014/main" id="{D4E59200-9B87-42F4-BAE5-5732BC559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7" b="1015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6644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798</TotalTime>
  <Words>115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The effective use of the Padlet board platform in a blended (hybrid) learning to improve students writing skills.</vt:lpstr>
      <vt:lpstr>Have you ever used online learning platforms? If yes, where and why?</vt:lpstr>
      <vt:lpstr>Презентация PowerPoint</vt:lpstr>
      <vt:lpstr>The PADLET platform helps students develop the following SKILLS.</vt:lpstr>
      <vt:lpstr>Padlet online platform in USE</vt:lpstr>
      <vt:lpstr>Презентация PowerPoint</vt:lpstr>
      <vt:lpstr>Презентация PowerPoint</vt:lpstr>
      <vt:lpstr>PADLET: Assessment/ Feedback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Кабденов Диас Асхатович</cp:lastModifiedBy>
  <cp:revision>35</cp:revision>
  <dcterms:created xsi:type="dcterms:W3CDTF">2021-08-09T19:45:39Z</dcterms:created>
  <dcterms:modified xsi:type="dcterms:W3CDTF">2021-12-29T03:56:20Z</dcterms:modified>
</cp:coreProperties>
</file>