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37C29-F38E-40A3-A6CF-192919E1812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FEB6F4-D66E-4789-A07E-573DE06666A6}">
      <dgm:prSet phldrT="[Текст]"/>
      <dgm:spPr/>
      <dgm:t>
        <a:bodyPr/>
        <a:lstStyle/>
        <a:p>
          <a:r>
            <a:rPr lang="en-US" dirty="0" smtClean="0"/>
            <a:t>1 STEP</a:t>
          </a:r>
          <a:endParaRPr lang="ru-RU" dirty="0"/>
        </a:p>
      </dgm:t>
    </dgm:pt>
    <dgm:pt modelId="{93955A40-24C5-4085-B641-6922D907C99C}" type="parTrans" cxnId="{5E54DE33-9329-4345-AC45-93FC872DC485}">
      <dgm:prSet/>
      <dgm:spPr/>
      <dgm:t>
        <a:bodyPr/>
        <a:lstStyle/>
        <a:p>
          <a:endParaRPr lang="ru-RU"/>
        </a:p>
      </dgm:t>
    </dgm:pt>
    <dgm:pt modelId="{03AE09A6-BF0E-4D51-9A8E-DF959CB6CB89}" type="sibTrans" cxnId="{5E54DE33-9329-4345-AC45-93FC872DC485}">
      <dgm:prSet/>
      <dgm:spPr/>
      <dgm:t>
        <a:bodyPr/>
        <a:lstStyle/>
        <a:p>
          <a:endParaRPr lang="ru-RU"/>
        </a:p>
      </dgm:t>
    </dgm:pt>
    <dgm:pt modelId="{BBEC3B07-FDB6-4710-B44F-2C6F2724A28A}">
      <dgm:prSet phldrT="[Текст]" phldr="1"/>
      <dgm:spPr/>
      <dgm:t>
        <a:bodyPr/>
        <a:lstStyle/>
        <a:p>
          <a:endParaRPr lang="ru-RU" sz="1200"/>
        </a:p>
      </dgm:t>
    </dgm:pt>
    <dgm:pt modelId="{EA68A0CA-9597-490F-ADF8-C02DBAEF5F55}" type="parTrans" cxnId="{8E5B094E-309B-4581-A822-6E9C95F3D453}">
      <dgm:prSet/>
      <dgm:spPr/>
      <dgm:t>
        <a:bodyPr/>
        <a:lstStyle/>
        <a:p>
          <a:endParaRPr lang="ru-RU"/>
        </a:p>
      </dgm:t>
    </dgm:pt>
    <dgm:pt modelId="{8B574384-BAA4-4D19-8BCE-1AECABBF7CB7}" type="sibTrans" cxnId="{8E5B094E-309B-4581-A822-6E9C95F3D453}">
      <dgm:prSet/>
      <dgm:spPr/>
      <dgm:t>
        <a:bodyPr/>
        <a:lstStyle/>
        <a:p>
          <a:endParaRPr lang="ru-RU"/>
        </a:p>
      </dgm:t>
    </dgm:pt>
    <dgm:pt modelId="{A52B8630-1BA0-4819-80C9-BBD9CFD90AA7}">
      <dgm:prSet phldrT="[Текст]"/>
      <dgm:spPr/>
      <dgm:t>
        <a:bodyPr/>
        <a:lstStyle/>
        <a:p>
          <a:r>
            <a:rPr lang="en-US" dirty="0" smtClean="0"/>
            <a:t>2 STEP </a:t>
          </a:r>
          <a:endParaRPr lang="ru-RU" dirty="0"/>
        </a:p>
      </dgm:t>
    </dgm:pt>
    <dgm:pt modelId="{7B15B7CC-B5ED-40C3-8E04-7E2963A715D4}" type="parTrans" cxnId="{41CE134E-0C7A-4513-BEF2-2D1463359B36}">
      <dgm:prSet/>
      <dgm:spPr/>
      <dgm:t>
        <a:bodyPr/>
        <a:lstStyle/>
        <a:p>
          <a:endParaRPr lang="ru-RU"/>
        </a:p>
      </dgm:t>
    </dgm:pt>
    <dgm:pt modelId="{4ED98A14-8338-4FE1-B94B-0500D2B61E2B}" type="sibTrans" cxnId="{41CE134E-0C7A-4513-BEF2-2D1463359B36}">
      <dgm:prSet/>
      <dgm:spPr/>
      <dgm:t>
        <a:bodyPr/>
        <a:lstStyle/>
        <a:p>
          <a:endParaRPr lang="ru-RU"/>
        </a:p>
      </dgm:t>
    </dgm:pt>
    <dgm:pt modelId="{08FBB40D-2D07-4FC1-B050-739CE51E49DA}">
      <dgm:prSet phldrT="[Текст]" phldr="1"/>
      <dgm:spPr/>
      <dgm:t>
        <a:bodyPr/>
        <a:lstStyle/>
        <a:p>
          <a:endParaRPr lang="ru-RU" sz="1200"/>
        </a:p>
      </dgm:t>
    </dgm:pt>
    <dgm:pt modelId="{5FC4F372-DA98-4BE7-97C4-A89E8FE6F276}" type="parTrans" cxnId="{CCAB5D74-505D-4332-8DB6-562109787801}">
      <dgm:prSet/>
      <dgm:spPr/>
      <dgm:t>
        <a:bodyPr/>
        <a:lstStyle/>
        <a:p>
          <a:endParaRPr lang="ru-RU"/>
        </a:p>
      </dgm:t>
    </dgm:pt>
    <dgm:pt modelId="{2698E638-36AC-419D-BDC2-F53466E60574}" type="sibTrans" cxnId="{CCAB5D74-505D-4332-8DB6-562109787801}">
      <dgm:prSet/>
      <dgm:spPr/>
      <dgm:t>
        <a:bodyPr/>
        <a:lstStyle/>
        <a:p>
          <a:endParaRPr lang="ru-RU"/>
        </a:p>
      </dgm:t>
    </dgm:pt>
    <dgm:pt modelId="{FA629706-A6EB-4818-AF0E-C1A542A82C24}">
      <dgm:prSet phldrT="[Текст]"/>
      <dgm:spPr/>
      <dgm:t>
        <a:bodyPr/>
        <a:lstStyle/>
        <a:p>
          <a:r>
            <a:rPr lang="en-US" dirty="0" smtClean="0"/>
            <a:t>3 STEP</a:t>
          </a:r>
          <a:endParaRPr lang="ru-RU" dirty="0"/>
        </a:p>
      </dgm:t>
    </dgm:pt>
    <dgm:pt modelId="{ABB783BB-C678-4065-ADD6-29A86A611127}" type="parTrans" cxnId="{90E49311-39B8-454E-91EF-27E8DEE2E48F}">
      <dgm:prSet/>
      <dgm:spPr/>
      <dgm:t>
        <a:bodyPr/>
        <a:lstStyle/>
        <a:p>
          <a:endParaRPr lang="ru-RU"/>
        </a:p>
      </dgm:t>
    </dgm:pt>
    <dgm:pt modelId="{6342A7D6-3B90-4622-8E90-07C59E13AB1D}" type="sibTrans" cxnId="{90E49311-39B8-454E-91EF-27E8DEE2E48F}">
      <dgm:prSet/>
      <dgm:spPr/>
      <dgm:t>
        <a:bodyPr/>
        <a:lstStyle/>
        <a:p>
          <a:endParaRPr lang="ru-RU"/>
        </a:p>
      </dgm:t>
    </dgm:pt>
    <dgm:pt modelId="{BBA76BF6-0E28-404C-AB16-BF8F66F7178A}">
      <dgm:prSet phldrT="[Текст]" phldr="1"/>
      <dgm:spPr/>
      <dgm:t>
        <a:bodyPr/>
        <a:lstStyle/>
        <a:p>
          <a:endParaRPr lang="ru-RU" sz="1500" dirty="0"/>
        </a:p>
      </dgm:t>
    </dgm:pt>
    <dgm:pt modelId="{2F84487F-44FC-459B-9903-243B2F751F28}" type="parTrans" cxnId="{81E88829-DEBD-45FA-8C55-1561E594F97B}">
      <dgm:prSet/>
      <dgm:spPr/>
      <dgm:t>
        <a:bodyPr/>
        <a:lstStyle/>
        <a:p>
          <a:endParaRPr lang="ru-RU"/>
        </a:p>
      </dgm:t>
    </dgm:pt>
    <dgm:pt modelId="{10742E88-7DAA-4EAC-90D0-941B01FFC6CF}" type="sibTrans" cxnId="{81E88829-DEBD-45FA-8C55-1561E594F97B}">
      <dgm:prSet/>
      <dgm:spPr/>
      <dgm:t>
        <a:bodyPr/>
        <a:lstStyle/>
        <a:p>
          <a:endParaRPr lang="ru-RU"/>
        </a:p>
      </dgm:t>
    </dgm:pt>
    <dgm:pt modelId="{9E464FD1-2D70-43B8-8D30-EE187AFC1E98}">
      <dgm:prSet phldrT="[Текст]" custT="1"/>
      <dgm:spPr/>
      <dgm:t>
        <a:bodyPr/>
        <a:lstStyle/>
        <a:p>
          <a:r>
            <a:rPr lang="en-US" sz="2400" dirty="0" smtClean="0"/>
            <a:t>All participants got e-certificates</a:t>
          </a:r>
          <a:endParaRPr lang="ru-RU" sz="2400" dirty="0"/>
        </a:p>
      </dgm:t>
    </dgm:pt>
    <dgm:pt modelId="{FB954B57-D52C-4E6F-843C-912ABE7C14ED}" type="parTrans" cxnId="{D02B81AE-D433-4707-A61B-6F01679B0E0E}">
      <dgm:prSet/>
      <dgm:spPr/>
      <dgm:t>
        <a:bodyPr/>
        <a:lstStyle/>
        <a:p>
          <a:endParaRPr lang="ru-RU"/>
        </a:p>
      </dgm:t>
    </dgm:pt>
    <dgm:pt modelId="{01F77C01-7E56-48D3-B471-2AF9D9BC365D}" type="sibTrans" cxnId="{D02B81AE-D433-4707-A61B-6F01679B0E0E}">
      <dgm:prSet/>
      <dgm:spPr/>
      <dgm:t>
        <a:bodyPr/>
        <a:lstStyle/>
        <a:p>
          <a:endParaRPr lang="ru-RU"/>
        </a:p>
      </dgm:t>
    </dgm:pt>
    <dgm:pt modelId="{7B321F6D-AAFC-4C71-9BA1-D1716F51FB2D}">
      <dgm:prSet custT="1"/>
      <dgm:spPr/>
      <dgm:t>
        <a:bodyPr/>
        <a:lstStyle/>
        <a:p>
          <a:r>
            <a:rPr lang="en-US" sz="2400" dirty="0" smtClean="0"/>
            <a:t>More than 28 schoolchildren participated</a:t>
          </a:r>
          <a:endParaRPr lang="ru-RU" sz="2400" dirty="0"/>
        </a:p>
      </dgm:t>
    </dgm:pt>
    <dgm:pt modelId="{A7424B4D-C580-4F13-B73D-AF58068F066A}" type="parTrans" cxnId="{6AA39DE4-4C79-4B88-8628-9D6094C6405D}">
      <dgm:prSet/>
      <dgm:spPr/>
      <dgm:t>
        <a:bodyPr/>
        <a:lstStyle/>
        <a:p>
          <a:endParaRPr lang="ru-RU"/>
        </a:p>
      </dgm:t>
    </dgm:pt>
    <dgm:pt modelId="{A224E187-612D-46C2-8C5E-0803BDE93988}" type="sibTrans" cxnId="{6AA39DE4-4C79-4B88-8628-9D6094C6405D}">
      <dgm:prSet/>
      <dgm:spPr/>
      <dgm:t>
        <a:bodyPr/>
        <a:lstStyle/>
        <a:p>
          <a:endParaRPr lang="ru-RU"/>
        </a:p>
      </dgm:t>
    </dgm:pt>
    <dgm:pt modelId="{3C12E086-7A8C-4252-B105-0D3E0047E4CB}">
      <dgm:prSet/>
      <dgm:spPr/>
      <dgm:t>
        <a:bodyPr/>
        <a:lstStyle/>
        <a:p>
          <a:endParaRPr lang="ru-RU" sz="1200" dirty="0"/>
        </a:p>
      </dgm:t>
    </dgm:pt>
    <dgm:pt modelId="{7C9A0C84-1F6A-4DEF-BD44-3524E139C1F7}" type="parTrans" cxnId="{FC75A276-7E33-4702-8B9A-49BE7665CA2D}">
      <dgm:prSet/>
      <dgm:spPr/>
      <dgm:t>
        <a:bodyPr/>
        <a:lstStyle/>
        <a:p>
          <a:endParaRPr lang="ru-RU"/>
        </a:p>
      </dgm:t>
    </dgm:pt>
    <dgm:pt modelId="{F8A0DBBA-DB2A-4451-9F4D-7C941C9AECDA}" type="sibTrans" cxnId="{FC75A276-7E33-4702-8B9A-49BE7665CA2D}">
      <dgm:prSet/>
      <dgm:spPr/>
      <dgm:t>
        <a:bodyPr/>
        <a:lstStyle/>
        <a:p>
          <a:endParaRPr lang="ru-RU"/>
        </a:p>
      </dgm:t>
    </dgm:pt>
    <dgm:pt modelId="{7415B809-AF4C-4E70-8FB3-224229C910C7}">
      <dgm:prSet custT="1"/>
      <dgm:spPr/>
      <dgm:t>
        <a:bodyPr/>
        <a:lstStyle/>
        <a:p>
          <a:r>
            <a:rPr lang="en-US" sz="2400" dirty="0" smtClean="0"/>
            <a:t>28 teachers filled in special Google Form</a:t>
          </a:r>
          <a:endParaRPr lang="ru-RU" sz="2400" dirty="0"/>
        </a:p>
      </dgm:t>
    </dgm:pt>
    <dgm:pt modelId="{241B209F-AAD1-4239-B3DD-62CE98439BF8}" type="parTrans" cxnId="{096BB66F-D4E6-4CEC-97D6-EDCCF17237C2}">
      <dgm:prSet/>
      <dgm:spPr/>
      <dgm:t>
        <a:bodyPr/>
        <a:lstStyle/>
        <a:p>
          <a:endParaRPr lang="ru-RU"/>
        </a:p>
      </dgm:t>
    </dgm:pt>
    <dgm:pt modelId="{A12C67FF-A5EE-4DC8-AE56-DFE9A39A1853}" type="sibTrans" cxnId="{096BB66F-D4E6-4CEC-97D6-EDCCF17237C2}">
      <dgm:prSet/>
      <dgm:spPr/>
      <dgm:t>
        <a:bodyPr/>
        <a:lstStyle/>
        <a:p>
          <a:endParaRPr lang="ru-RU"/>
        </a:p>
      </dgm:t>
    </dgm:pt>
    <dgm:pt modelId="{7A5E9219-B3DF-43E1-9475-0A1939DE3E9D}">
      <dgm:prSet/>
      <dgm:spPr/>
      <dgm:t>
        <a:bodyPr/>
        <a:lstStyle/>
        <a:p>
          <a:endParaRPr lang="ru-RU" sz="1200" dirty="0"/>
        </a:p>
      </dgm:t>
    </dgm:pt>
    <dgm:pt modelId="{16ADDACC-E0B4-4254-9ECC-61073F15D1D1}" type="parTrans" cxnId="{634228A2-E67E-4519-B856-FB262D42FC13}">
      <dgm:prSet/>
      <dgm:spPr/>
      <dgm:t>
        <a:bodyPr/>
        <a:lstStyle/>
        <a:p>
          <a:endParaRPr lang="ru-RU"/>
        </a:p>
      </dgm:t>
    </dgm:pt>
    <dgm:pt modelId="{E93EBFB9-093D-4CC6-BB02-3242BDB6C366}" type="sibTrans" cxnId="{634228A2-E67E-4519-B856-FB262D42FC13}">
      <dgm:prSet/>
      <dgm:spPr/>
      <dgm:t>
        <a:bodyPr/>
        <a:lstStyle/>
        <a:p>
          <a:endParaRPr lang="ru-RU"/>
        </a:p>
      </dgm:t>
    </dgm:pt>
    <dgm:pt modelId="{20F65CA4-A793-47FE-A1F7-6819F72A8A9A}">
      <dgm:prSet custT="1"/>
      <dgm:spPr/>
      <dgm:t>
        <a:bodyPr/>
        <a:lstStyle/>
        <a:p>
          <a:endParaRPr lang="ru-RU" sz="2400" dirty="0"/>
        </a:p>
      </dgm:t>
    </dgm:pt>
    <dgm:pt modelId="{114BE69B-8F91-4AAE-BFBB-7D7763E857B2}" type="parTrans" cxnId="{0BBD7D34-BB9F-4AD6-8B7F-DCFE0D9B5461}">
      <dgm:prSet/>
      <dgm:spPr/>
      <dgm:t>
        <a:bodyPr/>
        <a:lstStyle/>
        <a:p>
          <a:endParaRPr lang="ru-RU"/>
        </a:p>
      </dgm:t>
    </dgm:pt>
    <dgm:pt modelId="{012A1CB7-7F5F-4D94-9A3B-9A78B5D6252C}" type="sibTrans" cxnId="{0BBD7D34-BB9F-4AD6-8B7F-DCFE0D9B5461}">
      <dgm:prSet/>
      <dgm:spPr/>
      <dgm:t>
        <a:bodyPr/>
        <a:lstStyle/>
        <a:p>
          <a:endParaRPr lang="ru-RU"/>
        </a:p>
      </dgm:t>
    </dgm:pt>
    <dgm:pt modelId="{44BE8F7A-0BC7-444E-981B-B6DF99341B2C}">
      <dgm:prSet/>
      <dgm:spPr/>
      <dgm:t>
        <a:bodyPr/>
        <a:lstStyle/>
        <a:p>
          <a:endParaRPr lang="ru-RU" sz="1500" dirty="0"/>
        </a:p>
      </dgm:t>
    </dgm:pt>
    <dgm:pt modelId="{FDDE5000-71E1-494D-8560-2A29FD813C98}" type="parTrans" cxnId="{049814F8-46F4-47EB-A673-5FB81D1C966B}">
      <dgm:prSet/>
      <dgm:spPr/>
      <dgm:t>
        <a:bodyPr/>
        <a:lstStyle/>
        <a:p>
          <a:endParaRPr lang="ru-RU"/>
        </a:p>
      </dgm:t>
    </dgm:pt>
    <dgm:pt modelId="{8987ABF3-080A-4842-8B91-CCFA8B7220C5}" type="sibTrans" cxnId="{049814F8-46F4-47EB-A673-5FB81D1C966B}">
      <dgm:prSet/>
      <dgm:spPr/>
      <dgm:t>
        <a:bodyPr/>
        <a:lstStyle/>
        <a:p>
          <a:endParaRPr lang="ru-RU"/>
        </a:p>
      </dgm:t>
    </dgm:pt>
    <dgm:pt modelId="{5BB276F1-35EA-476F-9339-592AF348085C}">
      <dgm:prSet custT="1"/>
      <dgm:spPr/>
      <dgm:t>
        <a:bodyPr/>
        <a:lstStyle/>
        <a:p>
          <a:r>
            <a:rPr lang="en-US" sz="2400" dirty="0" smtClean="0"/>
            <a:t>only 16 learners performed all 5 days </a:t>
          </a:r>
          <a:endParaRPr lang="ru-RU" sz="2400" dirty="0"/>
        </a:p>
      </dgm:t>
    </dgm:pt>
    <dgm:pt modelId="{7D3F39D6-6734-4A3C-A00D-05F4BDC29FB7}" type="parTrans" cxnId="{7B654BF2-290C-414E-B433-C140BA0622DB}">
      <dgm:prSet/>
      <dgm:spPr/>
      <dgm:t>
        <a:bodyPr/>
        <a:lstStyle/>
        <a:p>
          <a:endParaRPr lang="ru-RU"/>
        </a:p>
      </dgm:t>
    </dgm:pt>
    <dgm:pt modelId="{1BB0EF31-8D5B-43A4-BAB0-DAFE5D498E58}" type="sibTrans" cxnId="{7B654BF2-290C-414E-B433-C140BA0622DB}">
      <dgm:prSet/>
      <dgm:spPr/>
      <dgm:t>
        <a:bodyPr/>
        <a:lstStyle/>
        <a:p>
          <a:endParaRPr lang="ru-RU"/>
        </a:p>
      </dgm:t>
    </dgm:pt>
    <dgm:pt modelId="{91D55C91-078A-4DF1-9B0A-56D9E064676F}" type="pres">
      <dgm:prSet presAssocID="{E7C37C29-F38E-40A3-A6CF-192919E181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C9710-E3A8-4450-BC7D-5FF9E3945949}" type="pres">
      <dgm:prSet presAssocID="{83FEB6F4-D66E-4789-A07E-573DE06666A6}" presName="linNode" presStyleCnt="0"/>
      <dgm:spPr/>
    </dgm:pt>
    <dgm:pt modelId="{4DC09329-0760-4601-9460-8B8771F8D385}" type="pres">
      <dgm:prSet presAssocID="{83FEB6F4-D66E-4789-A07E-573DE06666A6}" presName="parentText" presStyleLbl="node1" presStyleIdx="0" presStyleCnt="3" custScaleX="66228" custScaleY="539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3ACA0-095A-47AE-9232-D4A85D465331}" type="pres">
      <dgm:prSet presAssocID="{83FEB6F4-D66E-4789-A07E-573DE06666A6}" presName="descendantText" presStyleLbl="alignAccFollowNode1" presStyleIdx="0" presStyleCnt="3" custLinFactNeighborX="-2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43164-F716-46DD-8DC7-AE9E8AC18790}" type="pres">
      <dgm:prSet presAssocID="{03AE09A6-BF0E-4D51-9A8E-DF959CB6CB89}" presName="sp" presStyleCnt="0"/>
      <dgm:spPr/>
    </dgm:pt>
    <dgm:pt modelId="{D31EE09F-D841-441A-9813-62CD1E009F4A}" type="pres">
      <dgm:prSet presAssocID="{A52B8630-1BA0-4819-80C9-BBD9CFD90AA7}" presName="linNode" presStyleCnt="0"/>
      <dgm:spPr/>
    </dgm:pt>
    <dgm:pt modelId="{7FA3AEBB-A654-4B76-9719-CC9B70BFC27C}" type="pres">
      <dgm:prSet presAssocID="{A52B8630-1BA0-4819-80C9-BBD9CFD90AA7}" presName="parentText" presStyleLbl="node1" presStyleIdx="1" presStyleCnt="3" custScaleX="63300" custScaleY="591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537B0-9735-4AE0-BD51-EC71DA6BECC5}" type="pres">
      <dgm:prSet presAssocID="{A52B8630-1BA0-4819-80C9-BBD9CFD90AA7}" presName="descendantText" presStyleLbl="alignAccFollowNode1" presStyleIdx="1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503E3-6AED-48EB-B9B8-C803CAD1D9B6}" type="pres">
      <dgm:prSet presAssocID="{4ED98A14-8338-4FE1-B94B-0500D2B61E2B}" presName="sp" presStyleCnt="0"/>
      <dgm:spPr/>
    </dgm:pt>
    <dgm:pt modelId="{8DD47DC9-69DE-4029-9971-057006FD90A9}" type="pres">
      <dgm:prSet presAssocID="{FA629706-A6EB-4818-AF0E-C1A542A82C24}" presName="linNode" presStyleCnt="0"/>
      <dgm:spPr/>
    </dgm:pt>
    <dgm:pt modelId="{93D0E046-FFB0-4519-9F7B-F9E9A9E4D850}" type="pres">
      <dgm:prSet presAssocID="{FA629706-A6EB-4818-AF0E-C1A542A82C24}" presName="parentText" presStyleLbl="node1" presStyleIdx="2" presStyleCnt="3" custScaleX="66228" custScaleY="483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211D33-6051-47A1-9BDC-E7D4C6C32306}" type="pres">
      <dgm:prSet presAssocID="{FA629706-A6EB-4818-AF0E-C1A542A82C24}" presName="descendantText" presStyleLbl="alignAccFollowNode1" presStyleIdx="2" presStyleCnt="3" custLinFactNeighborX="-2928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03CED2-840A-425F-8E43-8DF8CE349EC9}" type="presOf" srcId="{E7C37C29-F38E-40A3-A6CF-192919E18129}" destId="{91D55C91-078A-4DF1-9B0A-56D9E064676F}" srcOrd="0" destOrd="0" presId="urn:microsoft.com/office/officeart/2005/8/layout/vList5"/>
    <dgm:cxn modelId="{93A73AA0-707B-4F72-B420-999B2A4D3F81}" type="presOf" srcId="{5BB276F1-35EA-476F-9339-592AF348085C}" destId="{BB13ACA0-095A-47AE-9232-D4A85D465331}" srcOrd="0" destOrd="2" presId="urn:microsoft.com/office/officeart/2005/8/layout/vList5"/>
    <dgm:cxn modelId="{2144B8E9-83EC-4BA9-845F-60DEC1EC0559}" type="presOf" srcId="{FA629706-A6EB-4818-AF0E-C1A542A82C24}" destId="{93D0E046-FFB0-4519-9F7B-F9E9A9E4D850}" srcOrd="0" destOrd="0" presId="urn:microsoft.com/office/officeart/2005/8/layout/vList5"/>
    <dgm:cxn modelId="{CCAB5D74-505D-4332-8DB6-562109787801}" srcId="{A52B8630-1BA0-4819-80C9-BBD9CFD90AA7}" destId="{08FBB40D-2D07-4FC1-B050-739CE51E49DA}" srcOrd="0" destOrd="0" parTransId="{5FC4F372-DA98-4BE7-97C4-A89E8FE6F276}" sibTransId="{2698E638-36AC-419D-BDC2-F53466E60574}"/>
    <dgm:cxn modelId="{2C07D8F4-4578-4954-A1D8-A5E033CBC99B}" type="presOf" srcId="{A52B8630-1BA0-4819-80C9-BBD9CFD90AA7}" destId="{7FA3AEBB-A654-4B76-9719-CC9B70BFC27C}" srcOrd="0" destOrd="0" presId="urn:microsoft.com/office/officeart/2005/8/layout/vList5"/>
    <dgm:cxn modelId="{8BFEB9D4-5551-4B6A-8323-A8C4503F085F}" type="presOf" srcId="{44BE8F7A-0BC7-444E-981B-B6DF99341B2C}" destId="{8E211D33-6051-47A1-9BDC-E7D4C6C32306}" srcOrd="0" destOrd="3" presId="urn:microsoft.com/office/officeart/2005/8/layout/vList5"/>
    <dgm:cxn modelId="{5E54DE33-9329-4345-AC45-93FC872DC485}" srcId="{E7C37C29-F38E-40A3-A6CF-192919E18129}" destId="{83FEB6F4-D66E-4789-A07E-573DE06666A6}" srcOrd="0" destOrd="0" parTransId="{93955A40-24C5-4085-B641-6922D907C99C}" sibTransId="{03AE09A6-BF0E-4D51-9A8E-DF959CB6CB89}"/>
    <dgm:cxn modelId="{B629E690-2EB1-4E32-8653-2B3EDD5C88EF}" type="presOf" srcId="{83FEB6F4-D66E-4789-A07E-573DE06666A6}" destId="{4DC09329-0760-4601-9460-8B8771F8D385}" srcOrd="0" destOrd="0" presId="urn:microsoft.com/office/officeart/2005/8/layout/vList5"/>
    <dgm:cxn modelId="{225DDB33-06AC-4589-8787-F4258B821B81}" type="presOf" srcId="{7B321F6D-AAFC-4C71-9BA1-D1716F51FB2D}" destId="{BB13ACA0-095A-47AE-9232-D4A85D465331}" srcOrd="0" destOrd="1" presId="urn:microsoft.com/office/officeart/2005/8/layout/vList5"/>
    <dgm:cxn modelId="{41CE134E-0C7A-4513-BEF2-2D1463359B36}" srcId="{E7C37C29-F38E-40A3-A6CF-192919E18129}" destId="{A52B8630-1BA0-4819-80C9-BBD9CFD90AA7}" srcOrd="1" destOrd="0" parTransId="{7B15B7CC-B5ED-40C3-8E04-7E2963A715D4}" sibTransId="{4ED98A14-8338-4FE1-B94B-0500D2B61E2B}"/>
    <dgm:cxn modelId="{0BBD7D34-BB9F-4AD6-8B7F-DCFE0D9B5461}" srcId="{FA629706-A6EB-4818-AF0E-C1A542A82C24}" destId="{20F65CA4-A793-47FE-A1F7-6819F72A8A9A}" srcOrd="1" destOrd="0" parTransId="{114BE69B-8F91-4AAE-BFBB-7D7763E857B2}" sibTransId="{012A1CB7-7F5F-4D94-9A3B-9A78B5D6252C}"/>
    <dgm:cxn modelId="{0B1974B1-7E18-4BF9-82C3-19A3BA8D1A5E}" type="presOf" srcId="{BBA76BF6-0E28-404C-AB16-BF8F66F7178A}" destId="{8E211D33-6051-47A1-9BDC-E7D4C6C32306}" srcOrd="0" destOrd="0" presId="urn:microsoft.com/office/officeart/2005/8/layout/vList5"/>
    <dgm:cxn modelId="{FC75A276-7E33-4702-8B9A-49BE7665CA2D}" srcId="{83FEB6F4-D66E-4789-A07E-573DE06666A6}" destId="{3C12E086-7A8C-4252-B105-0D3E0047E4CB}" srcOrd="3" destOrd="0" parTransId="{7C9A0C84-1F6A-4DEF-BD44-3524E139C1F7}" sibTransId="{F8A0DBBA-DB2A-4451-9F4D-7C941C9AECDA}"/>
    <dgm:cxn modelId="{81E88829-DEBD-45FA-8C55-1561E594F97B}" srcId="{FA629706-A6EB-4818-AF0E-C1A542A82C24}" destId="{BBA76BF6-0E28-404C-AB16-BF8F66F7178A}" srcOrd="0" destOrd="0" parTransId="{2F84487F-44FC-459B-9903-243B2F751F28}" sibTransId="{10742E88-7DAA-4EAC-90D0-941B01FFC6CF}"/>
    <dgm:cxn modelId="{096BB66F-D4E6-4CEC-97D6-EDCCF17237C2}" srcId="{A52B8630-1BA0-4819-80C9-BBD9CFD90AA7}" destId="{7415B809-AF4C-4E70-8FB3-224229C910C7}" srcOrd="1" destOrd="0" parTransId="{241B209F-AAD1-4239-B3DD-62CE98439BF8}" sibTransId="{A12C67FF-A5EE-4DC8-AE56-DFE9A39A1853}"/>
    <dgm:cxn modelId="{CBA223E8-2F94-47A1-BD30-55C98F2E1F5E}" type="presOf" srcId="{08FBB40D-2D07-4FC1-B050-739CE51E49DA}" destId="{4BB537B0-9735-4AE0-BD51-EC71DA6BECC5}" srcOrd="0" destOrd="0" presId="urn:microsoft.com/office/officeart/2005/8/layout/vList5"/>
    <dgm:cxn modelId="{A836C4CB-1EA7-404C-AC0D-1FA458A8A281}" type="presOf" srcId="{7415B809-AF4C-4E70-8FB3-224229C910C7}" destId="{4BB537B0-9735-4AE0-BD51-EC71DA6BECC5}" srcOrd="0" destOrd="1" presId="urn:microsoft.com/office/officeart/2005/8/layout/vList5"/>
    <dgm:cxn modelId="{6AA39DE4-4C79-4B88-8628-9D6094C6405D}" srcId="{83FEB6F4-D66E-4789-A07E-573DE06666A6}" destId="{7B321F6D-AAFC-4C71-9BA1-D1716F51FB2D}" srcOrd="1" destOrd="0" parTransId="{A7424B4D-C580-4F13-B73D-AF58068F066A}" sibTransId="{A224E187-612D-46C2-8C5E-0803BDE93988}"/>
    <dgm:cxn modelId="{634228A2-E67E-4519-B856-FB262D42FC13}" srcId="{A52B8630-1BA0-4819-80C9-BBD9CFD90AA7}" destId="{7A5E9219-B3DF-43E1-9475-0A1939DE3E9D}" srcOrd="2" destOrd="0" parTransId="{16ADDACC-E0B4-4254-9ECC-61073F15D1D1}" sibTransId="{E93EBFB9-093D-4CC6-BB02-3242BDB6C366}"/>
    <dgm:cxn modelId="{24DDB3FA-4C27-437F-A644-39B287205479}" type="presOf" srcId="{9E464FD1-2D70-43B8-8D30-EE187AFC1E98}" destId="{8E211D33-6051-47A1-9BDC-E7D4C6C32306}" srcOrd="0" destOrd="2" presId="urn:microsoft.com/office/officeart/2005/8/layout/vList5"/>
    <dgm:cxn modelId="{59E22C13-0698-48B9-B3C7-3EE4C91F74E8}" type="presOf" srcId="{7A5E9219-B3DF-43E1-9475-0A1939DE3E9D}" destId="{4BB537B0-9735-4AE0-BD51-EC71DA6BECC5}" srcOrd="0" destOrd="2" presId="urn:microsoft.com/office/officeart/2005/8/layout/vList5"/>
    <dgm:cxn modelId="{AE5551D7-011A-4A74-B58E-27DF598C662B}" type="presOf" srcId="{BBEC3B07-FDB6-4710-B44F-2C6F2724A28A}" destId="{BB13ACA0-095A-47AE-9232-D4A85D465331}" srcOrd="0" destOrd="0" presId="urn:microsoft.com/office/officeart/2005/8/layout/vList5"/>
    <dgm:cxn modelId="{CE4F0B35-9DD9-4C7B-8E86-91602CEDA30B}" type="presOf" srcId="{3C12E086-7A8C-4252-B105-0D3E0047E4CB}" destId="{BB13ACA0-095A-47AE-9232-D4A85D465331}" srcOrd="0" destOrd="3" presId="urn:microsoft.com/office/officeart/2005/8/layout/vList5"/>
    <dgm:cxn modelId="{049814F8-46F4-47EB-A673-5FB81D1C966B}" srcId="{FA629706-A6EB-4818-AF0E-C1A542A82C24}" destId="{44BE8F7A-0BC7-444E-981B-B6DF99341B2C}" srcOrd="3" destOrd="0" parTransId="{FDDE5000-71E1-494D-8560-2A29FD813C98}" sibTransId="{8987ABF3-080A-4842-8B91-CCFA8B7220C5}"/>
    <dgm:cxn modelId="{8E5B094E-309B-4581-A822-6E9C95F3D453}" srcId="{83FEB6F4-D66E-4789-A07E-573DE06666A6}" destId="{BBEC3B07-FDB6-4710-B44F-2C6F2724A28A}" srcOrd="0" destOrd="0" parTransId="{EA68A0CA-9597-490F-ADF8-C02DBAEF5F55}" sibTransId="{8B574384-BAA4-4D19-8BCE-1AECABBF7CB7}"/>
    <dgm:cxn modelId="{7B654BF2-290C-414E-B433-C140BA0622DB}" srcId="{83FEB6F4-D66E-4789-A07E-573DE06666A6}" destId="{5BB276F1-35EA-476F-9339-592AF348085C}" srcOrd="2" destOrd="0" parTransId="{7D3F39D6-6734-4A3C-A00D-05F4BDC29FB7}" sibTransId="{1BB0EF31-8D5B-43A4-BAB0-DAFE5D498E58}"/>
    <dgm:cxn modelId="{D02B81AE-D433-4707-A61B-6F01679B0E0E}" srcId="{FA629706-A6EB-4818-AF0E-C1A542A82C24}" destId="{9E464FD1-2D70-43B8-8D30-EE187AFC1E98}" srcOrd="2" destOrd="0" parTransId="{FB954B57-D52C-4E6F-843C-912ABE7C14ED}" sibTransId="{01F77C01-7E56-48D3-B471-2AF9D9BC365D}"/>
    <dgm:cxn modelId="{182CD1DF-C179-4E19-A3A2-ABD6DB8C5C0F}" type="presOf" srcId="{20F65CA4-A793-47FE-A1F7-6819F72A8A9A}" destId="{8E211D33-6051-47A1-9BDC-E7D4C6C32306}" srcOrd="0" destOrd="1" presId="urn:microsoft.com/office/officeart/2005/8/layout/vList5"/>
    <dgm:cxn modelId="{90E49311-39B8-454E-91EF-27E8DEE2E48F}" srcId="{E7C37C29-F38E-40A3-A6CF-192919E18129}" destId="{FA629706-A6EB-4818-AF0E-C1A542A82C24}" srcOrd="2" destOrd="0" parTransId="{ABB783BB-C678-4065-ADD6-29A86A611127}" sibTransId="{6342A7D6-3B90-4622-8E90-07C59E13AB1D}"/>
    <dgm:cxn modelId="{877D5BA7-6393-407A-9856-B60246EBABC1}" type="presParOf" srcId="{91D55C91-078A-4DF1-9B0A-56D9E064676F}" destId="{5E9C9710-E3A8-4450-BC7D-5FF9E3945949}" srcOrd="0" destOrd="0" presId="urn:microsoft.com/office/officeart/2005/8/layout/vList5"/>
    <dgm:cxn modelId="{E7F96ED4-1391-48E4-A1EE-1E1A228D005C}" type="presParOf" srcId="{5E9C9710-E3A8-4450-BC7D-5FF9E3945949}" destId="{4DC09329-0760-4601-9460-8B8771F8D385}" srcOrd="0" destOrd="0" presId="urn:microsoft.com/office/officeart/2005/8/layout/vList5"/>
    <dgm:cxn modelId="{58C5AE3A-3772-4124-905A-76993423BA52}" type="presParOf" srcId="{5E9C9710-E3A8-4450-BC7D-5FF9E3945949}" destId="{BB13ACA0-095A-47AE-9232-D4A85D465331}" srcOrd="1" destOrd="0" presId="urn:microsoft.com/office/officeart/2005/8/layout/vList5"/>
    <dgm:cxn modelId="{E2934526-D0FC-47F3-AB92-59BE00F1CC54}" type="presParOf" srcId="{91D55C91-078A-4DF1-9B0A-56D9E064676F}" destId="{C4A43164-F716-46DD-8DC7-AE9E8AC18790}" srcOrd="1" destOrd="0" presId="urn:microsoft.com/office/officeart/2005/8/layout/vList5"/>
    <dgm:cxn modelId="{1D260393-032C-43EB-9EDE-2D408E608347}" type="presParOf" srcId="{91D55C91-078A-4DF1-9B0A-56D9E064676F}" destId="{D31EE09F-D841-441A-9813-62CD1E009F4A}" srcOrd="2" destOrd="0" presId="urn:microsoft.com/office/officeart/2005/8/layout/vList5"/>
    <dgm:cxn modelId="{A6DE1208-1038-498E-B1E0-84509B724C0F}" type="presParOf" srcId="{D31EE09F-D841-441A-9813-62CD1E009F4A}" destId="{7FA3AEBB-A654-4B76-9719-CC9B70BFC27C}" srcOrd="0" destOrd="0" presId="urn:microsoft.com/office/officeart/2005/8/layout/vList5"/>
    <dgm:cxn modelId="{C33E527D-731D-4773-BB4F-AA9FC5C52EC6}" type="presParOf" srcId="{D31EE09F-D841-441A-9813-62CD1E009F4A}" destId="{4BB537B0-9735-4AE0-BD51-EC71DA6BECC5}" srcOrd="1" destOrd="0" presId="urn:microsoft.com/office/officeart/2005/8/layout/vList5"/>
    <dgm:cxn modelId="{F4C39A29-9CFA-4FBA-97BC-1BE25D01DFD4}" type="presParOf" srcId="{91D55C91-078A-4DF1-9B0A-56D9E064676F}" destId="{53C503E3-6AED-48EB-B9B8-C803CAD1D9B6}" srcOrd="3" destOrd="0" presId="urn:microsoft.com/office/officeart/2005/8/layout/vList5"/>
    <dgm:cxn modelId="{DAC1168C-B420-42E6-835B-3E5D765406E9}" type="presParOf" srcId="{91D55C91-078A-4DF1-9B0A-56D9E064676F}" destId="{8DD47DC9-69DE-4029-9971-057006FD90A9}" srcOrd="4" destOrd="0" presId="urn:microsoft.com/office/officeart/2005/8/layout/vList5"/>
    <dgm:cxn modelId="{8C098D3C-C558-4DE1-BFAF-17D94C50F456}" type="presParOf" srcId="{8DD47DC9-69DE-4029-9971-057006FD90A9}" destId="{93D0E046-FFB0-4519-9F7B-F9E9A9E4D850}" srcOrd="0" destOrd="0" presId="urn:microsoft.com/office/officeart/2005/8/layout/vList5"/>
    <dgm:cxn modelId="{E935A93A-F224-4822-90A2-9BE9305FD3FA}" type="presParOf" srcId="{8DD47DC9-69DE-4029-9971-057006FD90A9}" destId="{8E211D33-6051-47A1-9BDC-E7D4C6C323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6D0DA8-BBB9-4D1C-98C1-0194F6EF0A0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64BAB7-5DA7-4732-ABF6-0E216F2AA51C}">
      <dgm:prSet phldrT="[Текст]"/>
      <dgm:spPr/>
      <dgm:t>
        <a:bodyPr/>
        <a:lstStyle/>
        <a:p>
          <a:r>
            <a:rPr lang="en-US" dirty="0" smtClean="0"/>
            <a:t>I place</a:t>
          </a:r>
          <a:endParaRPr lang="ru-RU" dirty="0"/>
        </a:p>
      </dgm:t>
    </dgm:pt>
    <dgm:pt modelId="{890A570A-D364-4207-9A67-47E65BBBF67A}" type="parTrans" cxnId="{CAFA6074-4D56-4607-947B-8171252FA2F7}">
      <dgm:prSet/>
      <dgm:spPr/>
      <dgm:t>
        <a:bodyPr/>
        <a:lstStyle/>
        <a:p>
          <a:endParaRPr lang="ru-RU"/>
        </a:p>
      </dgm:t>
    </dgm:pt>
    <dgm:pt modelId="{3C829D84-6E93-411D-82EA-6BDB50E0362C}" type="sibTrans" cxnId="{CAFA6074-4D56-4607-947B-8171252FA2F7}">
      <dgm:prSet/>
      <dgm:spPr/>
      <dgm:t>
        <a:bodyPr/>
        <a:lstStyle/>
        <a:p>
          <a:endParaRPr lang="ru-RU"/>
        </a:p>
      </dgm:t>
    </dgm:pt>
    <dgm:pt modelId="{4866E7C3-3488-4DA0-8CA8-5F00A4BD753F}">
      <dgm:prSet phldrT="[Текст]"/>
      <dgm:spPr/>
      <dgm:t>
        <a:bodyPr/>
        <a:lstStyle/>
        <a:p>
          <a:endParaRPr lang="ru-RU" sz="1900" dirty="0"/>
        </a:p>
      </dgm:t>
    </dgm:pt>
    <dgm:pt modelId="{95B1AB09-E74E-4015-8025-152DFB5E0DE1}" type="parTrans" cxnId="{642AFD05-8CF8-4747-983D-EB95A3BE5DC4}">
      <dgm:prSet/>
      <dgm:spPr/>
      <dgm:t>
        <a:bodyPr/>
        <a:lstStyle/>
        <a:p>
          <a:endParaRPr lang="ru-RU"/>
        </a:p>
      </dgm:t>
    </dgm:pt>
    <dgm:pt modelId="{B77DC53B-CFC4-4239-972E-FDD4A28224B1}" type="sibTrans" cxnId="{642AFD05-8CF8-4747-983D-EB95A3BE5DC4}">
      <dgm:prSet/>
      <dgm:spPr/>
      <dgm:t>
        <a:bodyPr/>
        <a:lstStyle/>
        <a:p>
          <a:endParaRPr lang="ru-RU"/>
        </a:p>
      </dgm:t>
    </dgm:pt>
    <dgm:pt modelId="{7619C6DE-EA48-4FCE-9CD6-C74A03F621EC}">
      <dgm:prSet phldrT="[Текст]"/>
      <dgm:spPr/>
      <dgm:t>
        <a:bodyPr/>
        <a:lstStyle/>
        <a:p>
          <a:r>
            <a:rPr lang="en-US" dirty="0" smtClean="0"/>
            <a:t>II place</a:t>
          </a:r>
          <a:endParaRPr lang="ru-RU" dirty="0"/>
        </a:p>
      </dgm:t>
    </dgm:pt>
    <dgm:pt modelId="{3A425996-766B-4A3B-83A7-21600D3BF229}" type="parTrans" cxnId="{9EC3839C-9C28-4562-9B8D-A0F0E2085562}">
      <dgm:prSet/>
      <dgm:spPr/>
      <dgm:t>
        <a:bodyPr/>
        <a:lstStyle/>
        <a:p>
          <a:endParaRPr lang="ru-RU"/>
        </a:p>
      </dgm:t>
    </dgm:pt>
    <dgm:pt modelId="{CF9B8961-4432-4002-B6D2-27F8B14EADC1}" type="sibTrans" cxnId="{9EC3839C-9C28-4562-9B8D-A0F0E2085562}">
      <dgm:prSet/>
      <dgm:spPr/>
      <dgm:t>
        <a:bodyPr/>
        <a:lstStyle/>
        <a:p>
          <a:endParaRPr lang="ru-RU"/>
        </a:p>
      </dgm:t>
    </dgm:pt>
    <dgm:pt modelId="{A45C49F4-D4A2-4CC8-8A35-F7C00CF63864}">
      <dgm:prSet phldrT="[Текст]" custT="1"/>
      <dgm:spPr/>
      <dgm:t>
        <a:bodyPr/>
        <a:lstStyle/>
        <a:p>
          <a:r>
            <a:rPr lang="en-US" sz="2800" dirty="0" err="1" smtClean="0"/>
            <a:t>Galiya</a:t>
          </a:r>
          <a:r>
            <a:rPr lang="en-US" sz="2800" dirty="0" smtClean="0"/>
            <a:t> </a:t>
          </a:r>
          <a:r>
            <a:rPr lang="en-US" sz="2800" dirty="0" err="1" smtClean="0"/>
            <a:t>Tobulbayeva</a:t>
          </a:r>
          <a:r>
            <a:rPr lang="en-US" sz="2800" dirty="0" smtClean="0"/>
            <a:t> </a:t>
          </a:r>
          <a:r>
            <a:rPr lang="en-US" sz="2000" dirty="0" smtClean="0"/>
            <a:t>(Petropavlovsk, school “Lord”), </a:t>
          </a:r>
          <a:endParaRPr lang="ru-RU" sz="2000" dirty="0"/>
        </a:p>
      </dgm:t>
    </dgm:pt>
    <dgm:pt modelId="{85BF3C58-93EE-4BC1-8EB1-43DE364A1EA5}" type="parTrans" cxnId="{FED4382A-B457-41E6-94F7-416098087401}">
      <dgm:prSet/>
      <dgm:spPr/>
      <dgm:t>
        <a:bodyPr/>
        <a:lstStyle/>
        <a:p>
          <a:endParaRPr lang="ru-RU"/>
        </a:p>
      </dgm:t>
    </dgm:pt>
    <dgm:pt modelId="{C6B391A9-2D95-4D9B-9085-2F3052F1399B}" type="sibTrans" cxnId="{FED4382A-B457-41E6-94F7-416098087401}">
      <dgm:prSet/>
      <dgm:spPr/>
      <dgm:t>
        <a:bodyPr/>
        <a:lstStyle/>
        <a:p>
          <a:endParaRPr lang="ru-RU"/>
        </a:p>
      </dgm:t>
    </dgm:pt>
    <dgm:pt modelId="{D30B152B-4C9A-4096-95AD-EDE4A513D7BE}">
      <dgm:prSet phldrT="[Текст]"/>
      <dgm:spPr/>
      <dgm:t>
        <a:bodyPr/>
        <a:lstStyle/>
        <a:p>
          <a:r>
            <a:rPr lang="en-US" dirty="0" smtClean="0"/>
            <a:t>III place</a:t>
          </a:r>
          <a:endParaRPr lang="ru-RU" dirty="0"/>
        </a:p>
      </dgm:t>
    </dgm:pt>
    <dgm:pt modelId="{C9853775-01B1-45E4-B539-C0D19E316B19}" type="parTrans" cxnId="{956B57BB-FE4A-4211-B91C-3C436A182897}">
      <dgm:prSet/>
      <dgm:spPr/>
      <dgm:t>
        <a:bodyPr/>
        <a:lstStyle/>
        <a:p>
          <a:endParaRPr lang="ru-RU"/>
        </a:p>
      </dgm:t>
    </dgm:pt>
    <dgm:pt modelId="{2D4DEEA5-5F92-496C-9E4C-D1D737FB1005}" type="sibTrans" cxnId="{956B57BB-FE4A-4211-B91C-3C436A182897}">
      <dgm:prSet/>
      <dgm:spPr/>
      <dgm:t>
        <a:bodyPr/>
        <a:lstStyle/>
        <a:p>
          <a:endParaRPr lang="ru-RU"/>
        </a:p>
      </dgm:t>
    </dgm:pt>
    <dgm:pt modelId="{A9BAFA26-1BFA-4B4B-A83C-E62510C66748}">
      <dgm:prSet phldrT="[Текст]" custT="1"/>
      <dgm:spPr/>
      <dgm:t>
        <a:bodyPr/>
        <a:lstStyle/>
        <a:p>
          <a:r>
            <a:rPr lang="en-US" sz="2800" dirty="0" smtClean="0"/>
            <a:t>Arman </a:t>
          </a:r>
          <a:r>
            <a:rPr lang="en-US" sz="2800" dirty="0" err="1" smtClean="0"/>
            <a:t>Nurysheva</a:t>
          </a:r>
          <a:r>
            <a:rPr lang="en-US" sz="2800" dirty="0" smtClean="0"/>
            <a:t> </a:t>
          </a:r>
          <a:r>
            <a:rPr lang="en-US" sz="2000" dirty="0" smtClean="0"/>
            <a:t>(</a:t>
          </a:r>
          <a:r>
            <a:rPr lang="en-US" sz="2000" dirty="0" err="1" smtClean="0"/>
            <a:t>Akkayin</a:t>
          </a:r>
          <a:r>
            <a:rPr lang="en-US" sz="2000" dirty="0" smtClean="0"/>
            <a:t> district, </a:t>
          </a:r>
          <a:r>
            <a:rPr lang="en-US" sz="2000" dirty="0" err="1" smtClean="0"/>
            <a:t>Ivanovskaya</a:t>
          </a:r>
          <a:r>
            <a:rPr lang="en-US" sz="2000" dirty="0" smtClean="0"/>
            <a:t> secondary school)</a:t>
          </a:r>
          <a:endParaRPr lang="ru-RU" sz="2000" dirty="0"/>
        </a:p>
      </dgm:t>
    </dgm:pt>
    <dgm:pt modelId="{12979947-DE4F-4A50-8D88-53B59B604B96}" type="parTrans" cxnId="{9103F4C5-4358-43EE-BD9F-55279268EA51}">
      <dgm:prSet/>
      <dgm:spPr/>
      <dgm:t>
        <a:bodyPr/>
        <a:lstStyle/>
        <a:p>
          <a:endParaRPr lang="ru-RU"/>
        </a:p>
      </dgm:t>
    </dgm:pt>
    <dgm:pt modelId="{70C4B98E-36FE-4695-AD5B-15850A6093B8}" type="sibTrans" cxnId="{9103F4C5-4358-43EE-BD9F-55279268EA51}">
      <dgm:prSet/>
      <dgm:spPr/>
      <dgm:t>
        <a:bodyPr/>
        <a:lstStyle/>
        <a:p>
          <a:endParaRPr lang="ru-RU"/>
        </a:p>
      </dgm:t>
    </dgm:pt>
    <dgm:pt modelId="{81896556-BDE7-42BD-A276-55A81830DCD7}">
      <dgm:prSet custT="1"/>
      <dgm:spPr/>
      <dgm:t>
        <a:bodyPr/>
        <a:lstStyle/>
        <a:p>
          <a:r>
            <a:rPr lang="en-US" sz="2800" dirty="0" err="1" smtClean="0"/>
            <a:t>Almagul</a:t>
          </a:r>
          <a:r>
            <a:rPr lang="en-US" sz="2800" dirty="0" smtClean="0"/>
            <a:t> </a:t>
          </a:r>
          <a:r>
            <a:rPr lang="en-US" sz="2800" dirty="0" err="1" smtClean="0"/>
            <a:t>Baimenova</a:t>
          </a:r>
          <a:r>
            <a:rPr lang="en-US" sz="2800" dirty="0" smtClean="0"/>
            <a:t> </a:t>
          </a:r>
          <a:r>
            <a:rPr lang="en-US" sz="2000" dirty="0" smtClean="0"/>
            <a:t>(</a:t>
          </a:r>
          <a:r>
            <a:rPr lang="en-US" sz="2000" dirty="0" err="1" smtClean="0"/>
            <a:t>Ualikhanov</a:t>
          </a:r>
          <a:r>
            <a:rPr lang="en-US" sz="2000" dirty="0" smtClean="0"/>
            <a:t> district, Chernigov Secondary School), </a:t>
          </a:r>
          <a:endParaRPr lang="en-US" sz="2000" dirty="0"/>
        </a:p>
      </dgm:t>
    </dgm:pt>
    <dgm:pt modelId="{4F94EF24-17B6-40E3-968D-333A3A85DCD1}" type="parTrans" cxnId="{E70B2952-269C-4295-81F7-F45ACB6BE2D9}">
      <dgm:prSet/>
      <dgm:spPr/>
      <dgm:t>
        <a:bodyPr/>
        <a:lstStyle/>
        <a:p>
          <a:endParaRPr lang="ru-RU"/>
        </a:p>
      </dgm:t>
    </dgm:pt>
    <dgm:pt modelId="{53DA3762-3FCA-4D84-9FDF-3471DAD1900D}" type="sibTrans" cxnId="{E70B2952-269C-4295-81F7-F45ACB6BE2D9}">
      <dgm:prSet/>
      <dgm:spPr/>
      <dgm:t>
        <a:bodyPr/>
        <a:lstStyle/>
        <a:p>
          <a:endParaRPr lang="ru-RU"/>
        </a:p>
      </dgm:t>
    </dgm:pt>
    <dgm:pt modelId="{0C845928-D8BE-466A-9121-43F4A9605131}">
      <dgm:prSet custT="1"/>
      <dgm:spPr/>
      <dgm:t>
        <a:bodyPr/>
        <a:lstStyle/>
        <a:p>
          <a:r>
            <a:rPr lang="en-US" sz="2800" dirty="0" err="1" smtClean="0"/>
            <a:t>Yekaterina</a:t>
          </a:r>
          <a:r>
            <a:rPr lang="en-US" sz="2800" dirty="0" smtClean="0"/>
            <a:t> </a:t>
          </a:r>
          <a:r>
            <a:rPr lang="en-US" sz="2800" dirty="0" err="1" smtClean="0"/>
            <a:t>Berandakova</a:t>
          </a:r>
          <a:r>
            <a:rPr lang="en-US" sz="2800" dirty="0" smtClean="0"/>
            <a:t> </a:t>
          </a:r>
          <a:r>
            <a:rPr lang="en-US" sz="2000" dirty="0" smtClean="0"/>
            <a:t>(</a:t>
          </a:r>
          <a:r>
            <a:rPr lang="en-US" sz="2000" dirty="0" err="1" smtClean="0"/>
            <a:t>Akzhar</a:t>
          </a:r>
          <a:r>
            <a:rPr lang="en-US" sz="2000" dirty="0" smtClean="0"/>
            <a:t> district, </a:t>
          </a:r>
          <a:r>
            <a:rPr lang="en-US" sz="2000" dirty="0" err="1" smtClean="0"/>
            <a:t>Novoselskaya</a:t>
          </a:r>
          <a:r>
            <a:rPr lang="en-US" sz="2000" dirty="0" smtClean="0"/>
            <a:t> primary school)</a:t>
          </a:r>
          <a:endParaRPr lang="en-US" sz="2000" dirty="0"/>
        </a:p>
      </dgm:t>
    </dgm:pt>
    <dgm:pt modelId="{60DA6F78-D3EA-4045-B955-50B677A19C16}" type="parTrans" cxnId="{A38ABC1C-43D8-46CE-A110-8F8FF3490538}">
      <dgm:prSet/>
      <dgm:spPr/>
      <dgm:t>
        <a:bodyPr/>
        <a:lstStyle/>
        <a:p>
          <a:endParaRPr lang="ru-RU"/>
        </a:p>
      </dgm:t>
    </dgm:pt>
    <dgm:pt modelId="{AF9E0B95-0EA4-4CF8-A36C-613C4AA30758}" type="sibTrans" cxnId="{A38ABC1C-43D8-46CE-A110-8F8FF3490538}">
      <dgm:prSet/>
      <dgm:spPr/>
      <dgm:t>
        <a:bodyPr/>
        <a:lstStyle/>
        <a:p>
          <a:endParaRPr lang="ru-RU"/>
        </a:p>
      </dgm:t>
    </dgm:pt>
    <dgm:pt modelId="{C3A99600-E9A1-4796-87B0-641BCCDBFC40}">
      <dgm:prSet custT="1"/>
      <dgm:spPr/>
      <dgm:t>
        <a:bodyPr/>
        <a:lstStyle/>
        <a:p>
          <a:r>
            <a:rPr lang="en-US" sz="2800" dirty="0" smtClean="0"/>
            <a:t>Gulnara </a:t>
          </a:r>
          <a:r>
            <a:rPr lang="en-US" sz="2800" dirty="0" err="1" smtClean="0"/>
            <a:t>Yakovchenko</a:t>
          </a:r>
          <a:r>
            <a:rPr lang="en-US" sz="2800" dirty="0" smtClean="0"/>
            <a:t> </a:t>
          </a:r>
          <a:r>
            <a:rPr lang="en-US" sz="2000" dirty="0" smtClean="0"/>
            <a:t>(</a:t>
          </a:r>
          <a:r>
            <a:rPr lang="en-US" sz="2000" dirty="0" err="1" smtClean="0"/>
            <a:t>Akkayin</a:t>
          </a:r>
          <a:r>
            <a:rPr lang="en-US" sz="2000" dirty="0" smtClean="0"/>
            <a:t> district, </a:t>
          </a:r>
          <a:r>
            <a:rPr lang="en-US" sz="2000" dirty="0" err="1" smtClean="0"/>
            <a:t>Smirnovskaya</a:t>
          </a:r>
          <a:r>
            <a:rPr lang="en-US" sz="2000" dirty="0" smtClean="0"/>
            <a:t> school – gymnasium)</a:t>
          </a:r>
          <a:endParaRPr lang="en-US" sz="2000" dirty="0"/>
        </a:p>
      </dgm:t>
    </dgm:pt>
    <dgm:pt modelId="{41963584-CB47-43CE-8E8C-8D5AB994975D}" type="parTrans" cxnId="{3E5BCC0A-D5CF-4F48-B250-AC6B4F35563E}">
      <dgm:prSet/>
      <dgm:spPr/>
      <dgm:t>
        <a:bodyPr/>
        <a:lstStyle/>
        <a:p>
          <a:endParaRPr lang="ru-RU"/>
        </a:p>
      </dgm:t>
    </dgm:pt>
    <dgm:pt modelId="{C8F0BF65-1546-41F5-A9EC-918DBC13BBC7}" type="sibTrans" cxnId="{3E5BCC0A-D5CF-4F48-B250-AC6B4F35563E}">
      <dgm:prSet/>
      <dgm:spPr/>
      <dgm:t>
        <a:bodyPr/>
        <a:lstStyle/>
        <a:p>
          <a:endParaRPr lang="ru-RU"/>
        </a:p>
      </dgm:t>
    </dgm:pt>
    <dgm:pt modelId="{27B5AE63-E835-4783-9B9B-97D141757838}" type="pres">
      <dgm:prSet presAssocID="{7E6D0DA8-BBB9-4D1C-98C1-0194F6EF0A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354EC-F626-4E3B-A475-8068ED2D8A32}" type="pres">
      <dgm:prSet presAssocID="{DF64BAB7-5DA7-4732-ABF6-0E216F2AA51C}" presName="linNode" presStyleCnt="0"/>
      <dgm:spPr/>
    </dgm:pt>
    <dgm:pt modelId="{9511B28A-8DDE-4BA4-9665-6193A5066597}" type="pres">
      <dgm:prSet presAssocID="{DF64BAB7-5DA7-4732-ABF6-0E216F2AA51C}" presName="parentText" presStyleLbl="node1" presStyleIdx="0" presStyleCnt="3" custScaleX="67929" custScaleY="696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180D7-17E3-4C73-888D-3F9D5A0B9D4F}" type="pres">
      <dgm:prSet presAssocID="{DF64BAB7-5DA7-4732-ABF6-0E216F2AA51C}" presName="descendantText" presStyleLbl="alignAccFollowNode1" presStyleIdx="0" presStyleCnt="3" custScaleX="111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BE92DA-F2D1-43AD-ACCD-AACC9ED5E8B2}" type="pres">
      <dgm:prSet presAssocID="{3C829D84-6E93-411D-82EA-6BDB50E0362C}" presName="sp" presStyleCnt="0"/>
      <dgm:spPr/>
    </dgm:pt>
    <dgm:pt modelId="{1F638452-73D5-4CCC-B013-52625FD2520B}" type="pres">
      <dgm:prSet presAssocID="{7619C6DE-EA48-4FCE-9CD6-C74A03F621EC}" presName="linNode" presStyleCnt="0"/>
      <dgm:spPr/>
    </dgm:pt>
    <dgm:pt modelId="{6C002D8A-58BD-489D-98E3-5FED4D85057C}" type="pres">
      <dgm:prSet presAssocID="{7619C6DE-EA48-4FCE-9CD6-C74A03F621EC}" presName="parentText" presStyleLbl="node1" presStyleIdx="1" presStyleCnt="3" custScaleX="67108" custScaleY="748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C87C7-718E-4A6C-B22C-994F5CBA5C43}" type="pres">
      <dgm:prSet presAssocID="{7619C6DE-EA48-4FCE-9CD6-C74A03F621EC}" presName="descendantText" presStyleLbl="alignAccFollowNode1" presStyleIdx="1" presStyleCnt="3" custScaleX="111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3F043-814A-4CC7-98D5-0C5D0E58E373}" type="pres">
      <dgm:prSet presAssocID="{CF9B8961-4432-4002-B6D2-27F8B14EADC1}" presName="sp" presStyleCnt="0"/>
      <dgm:spPr/>
    </dgm:pt>
    <dgm:pt modelId="{28A42AC7-DE36-4F63-B175-6F9D73CF73DD}" type="pres">
      <dgm:prSet presAssocID="{D30B152B-4C9A-4096-95AD-EDE4A513D7BE}" presName="linNode" presStyleCnt="0"/>
      <dgm:spPr/>
    </dgm:pt>
    <dgm:pt modelId="{A398B8BF-7812-4DEC-9C44-4EB0171D4C45}" type="pres">
      <dgm:prSet presAssocID="{D30B152B-4C9A-4096-95AD-EDE4A513D7BE}" presName="parentText" presStyleLbl="node1" presStyleIdx="2" presStyleCnt="3" custScaleX="67929" custScaleY="62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B5BDB-0C65-4EBB-A10C-F33D33292F17}" type="pres">
      <dgm:prSet presAssocID="{D30B152B-4C9A-4096-95AD-EDE4A513D7BE}" presName="descendantText" presStyleLbl="alignAccFollowNode1" presStyleIdx="2" presStyleCnt="3" custScaleX="110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0B2952-269C-4295-81F7-F45ACB6BE2D9}" srcId="{DF64BAB7-5DA7-4732-ABF6-0E216F2AA51C}" destId="{81896556-BDE7-42BD-A276-55A81830DCD7}" srcOrd="1" destOrd="0" parTransId="{4F94EF24-17B6-40E3-968D-333A3A85DCD1}" sibTransId="{53DA3762-3FCA-4D84-9FDF-3471DAD1900D}"/>
    <dgm:cxn modelId="{2F387079-A636-42D0-A816-FEBD5936F36A}" type="presOf" srcId="{0C845928-D8BE-466A-9121-43F4A9605131}" destId="{62D180D7-17E3-4C73-888D-3F9D5A0B9D4F}" srcOrd="0" destOrd="2" presId="urn:microsoft.com/office/officeart/2005/8/layout/vList5"/>
    <dgm:cxn modelId="{42FDF183-C060-43B7-8B0D-F490AA156B24}" type="presOf" srcId="{A45C49F4-D4A2-4CC8-8A35-F7C00CF63864}" destId="{5A6C87C7-718E-4A6C-B22C-994F5CBA5C43}" srcOrd="0" destOrd="0" presId="urn:microsoft.com/office/officeart/2005/8/layout/vList5"/>
    <dgm:cxn modelId="{9B3A0D88-5782-43A2-BEA6-70BBDAED4CC2}" type="presOf" srcId="{81896556-BDE7-42BD-A276-55A81830DCD7}" destId="{62D180D7-17E3-4C73-888D-3F9D5A0B9D4F}" srcOrd="0" destOrd="1" presId="urn:microsoft.com/office/officeart/2005/8/layout/vList5"/>
    <dgm:cxn modelId="{06F8912B-7CBE-4902-AA96-8F2D63589424}" type="presOf" srcId="{4866E7C3-3488-4DA0-8CA8-5F00A4BD753F}" destId="{62D180D7-17E3-4C73-888D-3F9D5A0B9D4F}" srcOrd="0" destOrd="0" presId="urn:microsoft.com/office/officeart/2005/8/layout/vList5"/>
    <dgm:cxn modelId="{9EC3839C-9C28-4562-9B8D-A0F0E2085562}" srcId="{7E6D0DA8-BBB9-4D1C-98C1-0194F6EF0A00}" destId="{7619C6DE-EA48-4FCE-9CD6-C74A03F621EC}" srcOrd="1" destOrd="0" parTransId="{3A425996-766B-4A3B-83A7-21600D3BF229}" sibTransId="{CF9B8961-4432-4002-B6D2-27F8B14EADC1}"/>
    <dgm:cxn modelId="{A38ABC1C-43D8-46CE-A110-8F8FF3490538}" srcId="{DF64BAB7-5DA7-4732-ABF6-0E216F2AA51C}" destId="{0C845928-D8BE-466A-9121-43F4A9605131}" srcOrd="2" destOrd="0" parTransId="{60DA6F78-D3EA-4045-B955-50B677A19C16}" sibTransId="{AF9E0B95-0EA4-4CF8-A36C-613C4AA30758}"/>
    <dgm:cxn modelId="{88896678-CF8E-48E2-B8EA-4609EE57594C}" type="presOf" srcId="{A9BAFA26-1BFA-4B4B-A83C-E62510C66748}" destId="{5B7B5BDB-0C65-4EBB-A10C-F33D33292F17}" srcOrd="0" destOrd="0" presId="urn:microsoft.com/office/officeart/2005/8/layout/vList5"/>
    <dgm:cxn modelId="{63F5779D-3AA1-48D0-80F8-EDD3CB98C268}" type="presOf" srcId="{7E6D0DA8-BBB9-4D1C-98C1-0194F6EF0A00}" destId="{27B5AE63-E835-4783-9B9B-97D141757838}" srcOrd="0" destOrd="0" presId="urn:microsoft.com/office/officeart/2005/8/layout/vList5"/>
    <dgm:cxn modelId="{BB213217-0CD4-41B0-AABB-B8A6E2844264}" type="presOf" srcId="{D30B152B-4C9A-4096-95AD-EDE4A513D7BE}" destId="{A398B8BF-7812-4DEC-9C44-4EB0171D4C45}" srcOrd="0" destOrd="0" presId="urn:microsoft.com/office/officeart/2005/8/layout/vList5"/>
    <dgm:cxn modelId="{9103F4C5-4358-43EE-BD9F-55279268EA51}" srcId="{D30B152B-4C9A-4096-95AD-EDE4A513D7BE}" destId="{A9BAFA26-1BFA-4B4B-A83C-E62510C66748}" srcOrd="0" destOrd="0" parTransId="{12979947-DE4F-4A50-8D88-53B59B604B96}" sibTransId="{70C4B98E-36FE-4695-AD5B-15850A6093B8}"/>
    <dgm:cxn modelId="{956B57BB-FE4A-4211-B91C-3C436A182897}" srcId="{7E6D0DA8-BBB9-4D1C-98C1-0194F6EF0A00}" destId="{D30B152B-4C9A-4096-95AD-EDE4A513D7BE}" srcOrd="2" destOrd="0" parTransId="{C9853775-01B1-45E4-B539-C0D19E316B19}" sibTransId="{2D4DEEA5-5F92-496C-9E4C-D1D737FB1005}"/>
    <dgm:cxn modelId="{642AFD05-8CF8-4747-983D-EB95A3BE5DC4}" srcId="{DF64BAB7-5DA7-4732-ABF6-0E216F2AA51C}" destId="{4866E7C3-3488-4DA0-8CA8-5F00A4BD753F}" srcOrd="0" destOrd="0" parTransId="{95B1AB09-E74E-4015-8025-152DFB5E0DE1}" sibTransId="{B77DC53B-CFC4-4239-972E-FDD4A28224B1}"/>
    <dgm:cxn modelId="{3E5BCC0A-D5CF-4F48-B250-AC6B4F35563E}" srcId="{7619C6DE-EA48-4FCE-9CD6-C74A03F621EC}" destId="{C3A99600-E9A1-4796-87B0-641BCCDBFC40}" srcOrd="1" destOrd="0" parTransId="{41963584-CB47-43CE-8E8C-8D5AB994975D}" sibTransId="{C8F0BF65-1546-41F5-A9EC-918DBC13BBC7}"/>
    <dgm:cxn modelId="{AF02F139-4548-4550-BC9C-E8D6A4335741}" type="presOf" srcId="{C3A99600-E9A1-4796-87B0-641BCCDBFC40}" destId="{5A6C87C7-718E-4A6C-B22C-994F5CBA5C43}" srcOrd="0" destOrd="1" presId="urn:microsoft.com/office/officeart/2005/8/layout/vList5"/>
    <dgm:cxn modelId="{FED4382A-B457-41E6-94F7-416098087401}" srcId="{7619C6DE-EA48-4FCE-9CD6-C74A03F621EC}" destId="{A45C49F4-D4A2-4CC8-8A35-F7C00CF63864}" srcOrd="0" destOrd="0" parTransId="{85BF3C58-93EE-4BC1-8EB1-43DE364A1EA5}" sibTransId="{C6B391A9-2D95-4D9B-9085-2F3052F1399B}"/>
    <dgm:cxn modelId="{3CB5876B-820A-444F-A9AA-8E3F20AD6973}" type="presOf" srcId="{7619C6DE-EA48-4FCE-9CD6-C74A03F621EC}" destId="{6C002D8A-58BD-489D-98E3-5FED4D85057C}" srcOrd="0" destOrd="0" presId="urn:microsoft.com/office/officeart/2005/8/layout/vList5"/>
    <dgm:cxn modelId="{CAFA6074-4D56-4607-947B-8171252FA2F7}" srcId="{7E6D0DA8-BBB9-4D1C-98C1-0194F6EF0A00}" destId="{DF64BAB7-5DA7-4732-ABF6-0E216F2AA51C}" srcOrd="0" destOrd="0" parTransId="{890A570A-D364-4207-9A67-47E65BBBF67A}" sibTransId="{3C829D84-6E93-411D-82EA-6BDB50E0362C}"/>
    <dgm:cxn modelId="{1E83A5AC-9D64-4883-9BFC-846F2C345BDE}" type="presOf" srcId="{DF64BAB7-5DA7-4732-ABF6-0E216F2AA51C}" destId="{9511B28A-8DDE-4BA4-9665-6193A5066597}" srcOrd="0" destOrd="0" presId="urn:microsoft.com/office/officeart/2005/8/layout/vList5"/>
    <dgm:cxn modelId="{EAE8B531-25E3-4B47-B463-01C03A629666}" type="presParOf" srcId="{27B5AE63-E835-4783-9B9B-97D141757838}" destId="{FBA354EC-F626-4E3B-A475-8068ED2D8A32}" srcOrd="0" destOrd="0" presId="urn:microsoft.com/office/officeart/2005/8/layout/vList5"/>
    <dgm:cxn modelId="{C75784CD-7691-4641-9891-C86C5F35D01D}" type="presParOf" srcId="{FBA354EC-F626-4E3B-A475-8068ED2D8A32}" destId="{9511B28A-8DDE-4BA4-9665-6193A5066597}" srcOrd="0" destOrd="0" presId="urn:microsoft.com/office/officeart/2005/8/layout/vList5"/>
    <dgm:cxn modelId="{603367C3-88BC-48FD-9EEE-9CB8F6424261}" type="presParOf" srcId="{FBA354EC-F626-4E3B-A475-8068ED2D8A32}" destId="{62D180D7-17E3-4C73-888D-3F9D5A0B9D4F}" srcOrd="1" destOrd="0" presId="urn:microsoft.com/office/officeart/2005/8/layout/vList5"/>
    <dgm:cxn modelId="{C8C21C0A-64F0-4DF7-BD94-1D95D5DE98AD}" type="presParOf" srcId="{27B5AE63-E835-4783-9B9B-97D141757838}" destId="{4CBE92DA-F2D1-43AD-ACCD-AACC9ED5E8B2}" srcOrd="1" destOrd="0" presId="urn:microsoft.com/office/officeart/2005/8/layout/vList5"/>
    <dgm:cxn modelId="{E6B6E957-6BFC-469B-89F9-D7F51EC31034}" type="presParOf" srcId="{27B5AE63-E835-4783-9B9B-97D141757838}" destId="{1F638452-73D5-4CCC-B013-52625FD2520B}" srcOrd="2" destOrd="0" presId="urn:microsoft.com/office/officeart/2005/8/layout/vList5"/>
    <dgm:cxn modelId="{FB2118C5-3779-4AD2-A4D0-B5B8BACE8457}" type="presParOf" srcId="{1F638452-73D5-4CCC-B013-52625FD2520B}" destId="{6C002D8A-58BD-489D-98E3-5FED4D85057C}" srcOrd="0" destOrd="0" presId="urn:microsoft.com/office/officeart/2005/8/layout/vList5"/>
    <dgm:cxn modelId="{76E55D6A-ECC5-4F46-8503-F6531D137D00}" type="presParOf" srcId="{1F638452-73D5-4CCC-B013-52625FD2520B}" destId="{5A6C87C7-718E-4A6C-B22C-994F5CBA5C43}" srcOrd="1" destOrd="0" presId="urn:microsoft.com/office/officeart/2005/8/layout/vList5"/>
    <dgm:cxn modelId="{86A010FE-E603-4E38-A00E-CDB6A38E70D6}" type="presParOf" srcId="{27B5AE63-E835-4783-9B9B-97D141757838}" destId="{A143F043-814A-4CC7-98D5-0C5D0E58E373}" srcOrd="3" destOrd="0" presId="urn:microsoft.com/office/officeart/2005/8/layout/vList5"/>
    <dgm:cxn modelId="{662BC542-B3D4-4CD6-B59C-FDF4F0F22667}" type="presParOf" srcId="{27B5AE63-E835-4783-9B9B-97D141757838}" destId="{28A42AC7-DE36-4F63-B175-6F9D73CF73DD}" srcOrd="4" destOrd="0" presId="urn:microsoft.com/office/officeart/2005/8/layout/vList5"/>
    <dgm:cxn modelId="{292E494D-C27F-4D3E-B345-1EF6AC07296E}" type="presParOf" srcId="{28A42AC7-DE36-4F63-B175-6F9D73CF73DD}" destId="{A398B8BF-7812-4DEC-9C44-4EB0171D4C45}" srcOrd="0" destOrd="0" presId="urn:microsoft.com/office/officeart/2005/8/layout/vList5"/>
    <dgm:cxn modelId="{9A736629-162E-4B2A-A403-85B484957CBA}" type="presParOf" srcId="{28A42AC7-DE36-4F63-B175-6F9D73CF73DD}" destId="{5B7B5BDB-0C65-4EBB-A10C-F33D33292F1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38D1D7-965E-4410-B23E-1A63120F3E2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E5491E-CAB0-4849-83EA-720411EB7A84}">
      <dgm:prSet phldrT="[Текст]"/>
      <dgm:spPr/>
      <dgm:t>
        <a:bodyPr/>
        <a:lstStyle/>
        <a:p>
          <a:r>
            <a:rPr lang="en-US" dirty="0" smtClean="0"/>
            <a:t>Venue</a:t>
          </a:r>
          <a:endParaRPr lang="ru-RU" dirty="0"/>
        </a:p>
      </dgm:t>
    </dgm:pt>
    <dgm:pt modelId="{DCD58899-0A24-486C-A555-05A048A18E2B}" type="parTrans" cxnId="{35ADF6F0-FD0C-4FB8-A29E-3CCAADBC44D5}">
      <dgm:prSet/>
      <dgm:spPr/>
      <dgm:t>
        <a:bodyPr/>
        <a:lstStyle/>
        <a:p>
          <a:endParaRPr lang="ru-RU"/>
        </a:p>
      </dgm:t>
    </dgm:pt>
    <dgm:pt modelId="{9A789426-7ABE-4BA8-9415-C13471189774}" type="sibTrans" cxnId="{35ADF6F0-FD0C-4FB8-A29E-3CCAADBC44D5}">
      <dgm:prSet/>
      <dgm:spPr/>
      <dgm:t>
        <a:bodyPr/>
        <a:lstStyle/>
        <a:p>
          <a:endParaRPr lang="ru-RU"/>
        </a:p>
      </dgm:t>
    </dgm:pt>
    <dgm:pt modelId="{6B9B85B0-64D6-4D2D-89C2-1279C7869BC8}">
      <dgm:prSet phldrT="[Текст]" custT="1"/>
      <dgm:spPr/>
      <dgm:t>
        <a:bodyPr/>
        <a:lstStyle/>
        <a:p>
          <a:r>
            <a:rPr lang="en-US" sz="2400" dirty="0" smtClean="0"/>
            <a:t>Greenwood Hotel, Petropavlovsk</a:t>
          </a:r>
          <a:endParaRPr lang="ru-RU" sz="2400" dirty="0"/>
        </a:p>
      </dgm:t>
    </dgm:pt>
    <dgm:pt modelId="{535F682A-D907-41A9-9C10-1E834557AF4B}" type="parTrans" cxnId="{71669935-E0F8-4088-B7F2-EBB2DBBDD6B7}">
      <dgm:prSet/>
      <dgm:spPr/>
      <dgm:t>
        <a:bodyPr/>
        <a:lstStyle/>
        <a:p>
          <a:endParaRPr lang="ru-RU"/>
        </a:p>
      </dgm:t>
    </dgm:pt>
    <dgm:pt modelId="{20906A01-2B69-425D-AE00-6C0119A5529B}" type="sibTrans" cxnId="{71669935-E0F8-4088-B7F2-EBB2DBBDD6B7}">
      <dgm:prSet/>
      <dgm:spPr/>
      <dgm:t>
        <a:bodyPr/>
        <a:lstStyle/>
        <a:p>
          <a:endParaRPr lang="ru-RU"/>
        </a:p>
      </dgm:t>
    </dgm:pt>
    <dgm:pt modelId="{6C4B51C5-22BD-4C2E-8621-11481A98C581}">
      <dgm:prSet phldrT="[Текст]"/>
      <dgm:spPr/>
      <dgm:t>
        <a:bodyPr/>
        <a:lstStyle/>
        <a:p>
          <a:r>
            <a:rPr lang="en-US" dirty="0" smtClean="0"/>
            <a:t>The host</a:t>
          </a:r>
          <a:endParaRPr lang="ru-RU" dirty="0"/>
        </a:p>
      </dgm:t>
    </dgm:pt>
    <dgm:pt modelId="{CDA52CB6-F7E5-47D4-BDB9-57D4CE8234A6}" type="parTrans" cxnId="{D797AB37-27C8-4751-83F0-F89DA39E0291}">
      <dgm:prSet/>
      <dgm:spPr/>
      <dgm:t>
        <a:bodyPr/>
        <a:lstStyle/>
        <a:p>
          <a:endParaRPr lang="ru-RU"/>
        </a:p>
      </dgm:t>
    </dgm:pt>
    <dgm:pt modelId="{C97D279A-3B7B-4E81-BC34-4A431A21C109}" type="sibTrans" cxnId="{D797AB37-27C8-4751-83F0-F89DA39E0291}">
      <dgm:prSet/>
      <dgm:spPr/>
      <dgm:t>
        <a:bodyPr/>
        <a:lstStyle/>
        <a:p>
          <a:endParaRPr lang="ru-RU"/>
        </a:p>
      </dgm:t>
    </dgm:pt>
    <dgm:pt modelId="{02989A77-9C67-4349-B887-D23BFCC1720B}">
      <dgm:prSet phldrT="[Текст]" custT="1"/>
      <dgm:spPr/>
      <dgm:t>
        <a:bodyPr/>
        <a:lstStyle/>
        <a:p>
          <a:r>
            <a:rPr lang="en-US" sz="2400" dirty="0" smtClean="0"/>
            <a:t>Albina </a:t>
          </a:r>
          <a:r>
            <a:rPr lang="en-US" sz="2400" dirty="0" err="1" smtClean="0"/>
            <a:t>Kassenova</a:t>
          </a:r>
          <a:r>
            <a:rPr lang="en-US" sz="2400" dirty="0" smtClean="0"/>
            <a:t> – the President of ATENK</a:t>
          </a:r>
          <a:endParaRPr lang="ru-RU" sz="2400" dirty="0"/>
        </a:p>
      </dgm:t>
    </dgm:pt>
    <dgm:pt modelId="{1F70C9E2-15A5-43FA-935A-0937998A8844}" type="parTrans" cxnId="{42618DFD-2F9B-4E0E-B7EC-18E545814B95}">
      <dgm:prSet/>
      <dgm:spPr/>
      <dgm:t>
        <a:bodyPr/>
        <a:lstStyle/>
        <a:p>
          <a:endParaRPr lang="ru-RU"/>
        </a:p>
      </dgm:t>
    </dgm:pt>
    <dgm:pt modelId="{0F8D16B2-C7BC-4F23-A646-F8796259CE98}" type="sibTrans" cxnId="{42618DFD-2F9B-4E0E-B7EC-18E545814B95}">
      <dgm:prSet/>
      <dgm:spPr/>
      <dgm:t>
        <a:bodyPr/>
        <a:lstStyle/>
        <a:p>
          <a:endParaRPr lang="ru-RU"/>
        </a:p>
      </dgm:t>
    </dgm:pt>
    <dgm:pt modelId="{523B5212-AC1D-4B33-9E13-37274EFED525}">
      <dgm:prSet phldrT="[Текст]"/>
      <dgm:spPr/>
      <dgm:t>
        <a:bodyPr/>
        <a:lstStyle/>
        <a:p>
          <a:r>
            <a:rPr lang="en-US" dirty="0" smtClean="0"/>
            <a:t>The guests</a:t>
          </a:r>
          <a:endParaRPr lang="ru-RU" dirty="0"/>
        </a:p>
      </dgm:t>
    </dgm:pt>
    <dgm:pt modelId="{50104B46-3499-4C22-8A7A-9067ECFAF2DA}" type="parTrans" cxnId="{256B61CE-F0F8-4914-B137-E61BCD114301}">
      <dgm:prSet/>
      <dgm:spPr/>
      <dgm:t>
        <a:bodyPr/>
        <a:lstStyle/>
        <a:p>
          <a:endParaRPr lang="ru-RU"/>
        </a:p>
      </dgm:t>
    </dgm:pt>
    <dgm:pt modelId="{D50C5233-C3F6-40C3-9B95-7019AB654F0D}" type="sibTrans" cxnId="{256B61CE-F0F8-4914-B137-E61BCD114301}">
      <dgm:prSet/>
      <dgm:spPr/>
      <dgm:t>
        <a:bodyPr/>
        <a:lstStyle/>
        <a:p>
          <a:endParaRPr lang="ru-RU"/>
        </a:p>
      </dgm:t>
    </dgm:pt>
    <dgm:pt modelId="{D80E5B75-5F9A-4A26-A210-D50874CA681D}">
      <dgm:prSet phldrT="[Текст]" custT="1"/>
      <dgm:spPr/>
      <dgm:t>
        <a:bodyPr/>
        <a:lstStyle/>
        <a:p>
          <a:r>
            <a:rPr lang="en-US" sz="1800" dirty="0" smtClean="0"/>
            <a:t>Olga </a:t>
          </a:r>
          <a:r>
            <a:rPr lang="en-US" sz="1800" dirty="0" err="1" smtClean="0"/>
            <a:t>Paterova</a:t>
          </a:r>
          <a:r>
            <a:rPr lang="en-US" sz="1800" dirty="0" smtClean="0"/>
            <a:t> – American Embassy Representative,</a:t>
          </a:r>
          <a:endParaRPr lang="ru-RU" sz="1800" dirty="0"/>
        </a:p>
      </dgm:t>
    </dgm:pt>
    <dgm:pt modelId="{239BC37F-11A6-4551-A214-DC7A252E5822}" type="parTrans" cxnId="{656B2A2D-02E6-44D5-9CF5-ADF36A4828E5}">
      <dgm:prSet/>
      <dgm:spPr/>
      <dgm:t>
        <a:bodyPr/>
        <a:lstStyle/>
        <a:p>
          <a:endParaRPr lang="ru-RU"/>
        </a:p>
      </dgm:t>
    </dgm:pt>
    <dgm:pt modelId="{43A58228-623A-499B-BCD3-401129A790DB}" type="sibTrans" cxnId="{656B2A2D-02E6-44D5-9CF5-ADF36A4828E5}">
      <dgm:prSet/>
      <dgm:spPr/>
      <dgm:t>
        <a:bodyPr/>
        <a:lstStyle/>
        <a:p>
          <a:endParaRPr lang="ru-RU"/>
        </a:p>
      </dgm:t>
    </dgm:pt>
    <dgm:pt modelId="{FE5D72F1-2317-400B-AB32-6D04BE99CA2D}">
      <dgm:prSet phldrT="[Текст]"/>
      <dgm:spPr/>
      <dgm:t>
        <a:bodyPr/>
        <a:lstStyle/>
        <a:p>
          <a:endParaRPr lang="ru-RU" sz="1300" dirty="0"/>
        </a:p>
      </dgm:t>
    </dgm:pt>
    <dgm:pt modelId="{24A1E0A1-BCB6-4C35-9DEA-E43BFAF44A95}" type="parTrans" cxnId="{DA61E6E1-0FD8-490F-B818-DE94FBA81E1A}">
      <dgm:prSet/>
      <dgm:spPr/>
      <dgm:t>
        <a:bodyPr/>
        <a:lstStyle/>
        <a:p>
          <a:endParaRPr lang="ru-RU"/>
        </a:p>
      </dgm:t>
    </dgm:pt>
    <dgm:pt modelId="{C6590F13-D4F4-4D52-91F2-F25578ABB10E}" type="sibTrans" cxnId="{DA61E6E1-0FD8-490F-B818-DE94FBA81E1A}">
      <dgm:prSet/>
      <dgm:spPr/>
      <dgm:t>
        <a:bodyPr/>
        <a:lstStyle/>
        <a:p>
          <a:endParaRPr lang="ru-RU"/>
        </a:p>
      </dgm:t>
    </dgm:pt>
    <dgm:pt modelId="{7219025D-51BE-4941-A34D-CBC337F10523}">
      <dgm:prSet phldrT="[Текст]"/>
      <dgm:spPr/>
      <dgm:t>
        <a:bodyPr/>
        <a:lstStyle/>
        <a:p>
          <a:r>
            <a:rPr lang="en-US" dirty="0" smtClean="0"/>
            <a:t>    The speakers</a:t>
          </a:r>
          <a:endParaRPr lang="ru-RU" dirty="0"/>
        </a:p>
      </dgm:t>
    </dgm:pt>
    <dgm:pt modelId="{8491B231-1C39-46BF-A766-1F791A7E8AB7}" type="sibTrans" cxnId="{41854E11-1ADB-48B9-A5EC-37F5535FFF10}">
      <dgm:prSet/>
      <dgm:spPr/>
      <dgm:t>
        <a:bodyPr/>
        <a:lstStyle/>
        <a:p>
          <a:endParaRPr lang="ru-RU"/>
        </a:p>
      </dgm:t>
    </dgm:pt>
    <dgm:pt modelId="{C7C779FA-87CA-4DB3-86D0-E344B9B547CA}" type="parTrans" cxnId="{41854E11-1ADB-48B9-A5EC-37F5535FFF10}">
      <dgm:prSet/>
      <dgm:spPr/>
      <dgm:t>
        <a:bodyPr/>
        <a:lstStyle/>
        <a:p>
          <a:endParaRPr lang="ru-RU"/>
        </a:p>
      </dgm:t>
    </dgm:pt>
    <dgm:pt modelId="{0EB26A0A-F6C9-4930-9862-AD7829049DC0}">
      <dgm:prSet phldrT="[Текст]" custT="1"/>
      <dgm:spPr/>
      <dgm:t>
        <a:bodyPr/>
        <a:lstStyle/>
        <a:p>
          <a:r>
            <a:rPr lang="en-US" sz="1800" dirty="0" smtClean="0"/>
            <a:t> </a:t>
          </a:r>
          <a:r>
            <a:rPr lang="en-US" sz="1800" dirty="0" err="1" smtClean="0"/>
            <a:t>Evgeny</a:t>
          </a:r>
          <a:r>
            <a:rPr lang="en-US" sz="1800" dirty="0" smtClean="0"/>
            <a:t> </a:t>
          </a:r>
          <a:r>
            <a:rPr lang="en-US" sz="1800" dirty="0" err="1" smtClean="0"/>
            <a:t>Tetyukhin</a:t>
          </a:r>
          <a:r>
            <a:rPr lang="en-US" sz="1800" dirty="0" smtClean="0"/>
            <a:t> – M. </a:t>
          </a:r>
          <a:r>
            <a:rPr lang="en-US" sz="1800" dirty="0" err="1" smtClean="0"/>
            <a:t>Kozybaev</a:t>
          </a:r>
          <a:r>
            <a:rPr lang="en-US" sz="1800" dirty="0" smtClean="0"/>
            <a:t> University teacher, </a:t>
          </a:r>
          <a:endParaRPr lang="ru-RU" sz="1800" dirty="0"/>
        </a:p>
      </dgm:t>
    </dgm:pt>
    <dgm:pt modelId="{D9609099-F105-4251-96E2-C881EB11A2A9}" type="parTrans" cxnId="{249723D6-B870-4FB2-B489-7AAA125B60CF}">
      <dgm:prSet/>
      <dgm:spPr/>
      <dgm:t>
        <a:bodyPr/>
        <a:lstStyle/>
        <a:p>
          <a:endParaRPr lang="ru-RU"/>
        </a:p>
      </dgm:t>
    </dgm:pt>
    <dgm:pt modelId="{97A45B9D-B28D-427D-8E8E-9CFB895B734B}" type="sibTrans" cxnId="{249723D6-B870-4FB2-B489-7AAA125B60CF}">
      <dgm:prSet/>
      <dgm:spPr/>
      <dgm:t>
        <a:bodyPr/>
        <a:lstStyle/>
        <a:p>
          <a:endParaRPr lang="ru-RU"/>
        </a:p>
      </dgm:t>
    </dgm:pt>
    <dgm:pt modelId="{B5C04207-D2E0-4296-8A55-1898505B8B65}">
      <dgm:prSet phldrT="[Текст]" custT="1"/>
      <dgm:spPr/>
      <dgm:t>
        <a:bodyPr/>
        <a:lstStyle/>
        <a:p>
          <a:r>
            <a:rPr lang="en-US" sz="1800" dirty="0" err="1" smtClean="0"/>
            <a:t>Aigul</a:t>
          </a:r>
          <a:r>
            <a:rPr lang="en-US" sz="1800" dirty="0" smtClean="0"/>
            <a:t> </a:t>
          </a:r>
          <a:r>
            <a:rPr lang="en-US" sz="1800" dirty="0" err="1" smtClean="0"/>
            <a:t>Zhilkozhina</a:t>
          </a:r>
          <a:r>
            <a:rPr lang="en-US" sz="1800" dirty="0" smtClean="0"/>
            <a:t> – CITO representative. </a:t>
          </a:r>
          <a:endParaRPr lang="ru-RU" sz="1800" dirty="0"/>
        </a:p>
      </dgm:t>
    </dgm:pt>
    <dgm:pt modelId="{E22CEE14-05E1-4A9C-B612-FF5D76DA6BC3}" type="parTrans" cxnId="{F0E3B355-124A-4243-9CB5-82932660549E}">
      <dgm:prSet/>
      <dgm:spPr/>
      <dgm:t>
        <a:bodyPr/>
        <a:lstStyle/>
        <a:p>
          <a:endParaRPr lang="ru-RU"/>
        </a:p>
      </dgm:t>
    </dgm:pt>
    <dgm:pt modelId="{399DC9E8-872B-4768-A749-1CCACCE56950}" type="sibTrans" cxnId="{F0E3B355-124A-4243-9CB5-82932660549E}">
      <dgm:prSet/>
      <dgm:spPr/>
      <dgm:t>
        <a:bodyPr/>
        <a:lstStyle/>
        <a:p>
          <a:endParaRPr lang="ru-RU"/>
        </a:p>
      </dgm:t>
    </dgm:pt>
    <dgm:pt modelId="{4A3489A0-A1A3-433C-A51F-439F3EFF615C}" type="pres">
      <dgm:prSet presAssocID="{E838D1D7-965E-4410-B23E-1A63120F3E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C4153D-4A8D-4DD8-B88B-0ABBDB5BC2C1}" type="pres">
      <dgm:prSet presAssocID="{84E5491E-CAB0-4849-83EA-720411EB7A84}" presName="linNode" presStyleCnt="0"/>
      <dgm:spPr/>
    </dgm:pt>
    <dgm:pt modelId="{C2CBF9C6-9050-4E0B-8348-5B4D8B41A6EC}" type="pres">
      <dgm:prSet presAssocID="{84E5491E-CAB0-4849-83EA-720411EB7A8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17B61-B9F5-4CE2-8BEB-F46DF1A735B9}" type="pres">
      <dgm:prSet presAssocID="{84E5491E-CAB0-4849-83EA-720411EB7A8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5C40D9-3438-4C25-AAEE-97AF3D2CCBAC}" type="pres">
      <dgm:prSet presAssocID="{9A789426-7ABE-4BA8-9415-C13471189774}" presName="sp" presStyleCnt="0"/>
      <dgm:spPr/>
    </dgm:pt>
    <dgm:pt modelId="{DE04B844-FFCE-4B12-80D8-D51937D9087B}" type="pres">
      <dgm:prSet presAssocID="{6C4B51C5-22BD-4C2E-8621-11481A98C581}" presName="linNode" presStyleCnt="0"/>
      <dgm:spPr/>
    </dgm:pt>
    <dgm:pt modelId="{97D9865F-3803-4C04-BC4B-5198E70CF505}" type="pres">
      <dgm:prSet presAssocID="{6C4B51C5-22BD-4C2E-8621-11481A98C58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C1922-5D85-48A3-AED3-8BA4341527FD}" type="pres">
      <dgm:prSet presAssocID="{6C4B51C5-22BD-4C2E-8621-11481A98C581}" presName="descendantText" presStyleLbl="alignAccFollowNode1" presStyleIdx="1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7D15E-E8EB-425E-93D3-F2F444978844}" type="pres">
      <dgm:prSet presAssocID="{C97D279A-3B7B-4E81-BC34-4A431A21C109}" presName="sp" presStyleCnt="0"/>
      <dgm:spPr/>
    </dgm:pt>
    <dgm:pt modelId="{F975CDCF-A7AF-443E-88A8-DFDD94670D6C}" type="pres">
      <dgm:prSet presAssocID="{523B5212-AC1D-4B33-9E13-37274EFED525}" presName="linNode" presStyleCnt="0"/>
      <dgm:spPr/>
    </dgm:pt>
    <dgm:pt modelId="{0687CA39-9582-4632-9D3B-2014FE1C3E2F}" type="pres">
      <dgm:prSet presAssocID="{523B5212-AC1D-4B33-9E13-37274EFED52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55FCC-49FA-48B9-B7D1-374E41F3C51D}" type="pres">
      <dgm:prSet presAssocID="{523B5212-AC1D-4B33-9E13-37274EFED525}" presName="descendantText" presStyleLbl="alignAccFollowNode1" presStyleIdx="2" presStyleCnt="3" custScaleY="152849" custLinFactNeighborY="5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7057F1-8527-4DE1-8F91-6F4DD206096B}" type="pres">
      <dgm:prSet presAssocID="{D50C5233-C3F6-40C3-9B95-7019AB654F0D}" presName="sp" presStyleCnt="0"/>
      <dgm:spPr/>
    </dgm:pt>
    <dgm:pt modelId="{E2768CC4-490C-4223-8BF8-A7AF6FCFA789}" type="pres">
      <dgm:prSet presAssocID="{7219025D-51BE-4941-A34D-CBC337F10523}" presName="linNode" presStyleCnt="0"/>
      <dgm:spPr/>
    </dgm:pt>
    <dgm:pt modelId="{1504BD06-814F-4771-9100-E3A34D928F0E}" type="pres">
      <dgm:prSet presAssocID="{7219025D-51BE-4941-A34D-CBC337F10523}" presName="parentText" presStyleLbl="node1" presStyleIdx="3" presStyleCnt="4" custLinFactNeighborY="1803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61E6E1-0FD8-490F-B818-DE94FBA81E1A}" srcId="{523B5212-AC1D-4B33-9E13-37274EFED525}" destId="{FE5D72F1-2317-400B-AB32-6D04BE99CA2D}" srcOrd="3" destOrd="0" parTransId="{24A1E0A1-BCB6-4C35-9DEA-E43BFAF44A95}" sibTransId="{C6590F13-D4F4-4D52-91F2-F25578ABB10E}"/>
    <dgm:cxn modelId="{D1DC6485-AE9F-41D3-A4D0-26AEE71D9A18}" type="presOf" srcId="{7219025D-51BE-4941-A34D-CBC337F10523}" destId="{1504BD06-814F-4771-9100-E3A34D928F0E}" srcOrd="0" destOrd="0" presId="urn:microsoft.com/office/officeart/2005/8/layout/vList5"/>
    <dgm:cxn modelId="{41854E11-1ADB-48B9-A5EC-37F5535FFF10}" srcId="{E838D1D7-965E-4410-B23E-1A63120F3E20}" destId="{7219025D-51BE-4941-A34D-CBC337F10523}" srcOrd="3" destOrd="0" parTransId="{C7C779FA-87CA-4DB3-86D0-E344B9B547CA}" sibTransId="{8491B231-1C39-46BF-A766-1F791A7E8AB7}"/>
    <dgm:cxn modelId="{42618DFD-2F9B-4E0E-B7EC-18E545814B95}" srcId="{6C4B51C5-22BD-4C2E-8621-11481A98C581}" destId="{02989A77-9C67-4349-B887-D23BFCC1720B}" srcOrd="0" destOrd="0" parTransId="{1F70C9E2-15A5-43FA-935A-0937998A8844}" sibTransId="{0F8D16B2-C7BC-4F23-A646-F8796259CE98}"/>
    <dgm:cxn modelId="{F0E3B355-124A-4243-9CB5-82932660549E}" srcId="{523B5212-AC1D-4B33-9E13-37274EFED525}" destId="{B5C04207-D2E0-4296-8A55-1898505B8B65}" srcOrd="2" destOrd="0" parTransId="{E22CEE14-05E1-4A9C-B612-FF5D76DA6BC3}" sibTransId="{399DC9E8-872B-4768-A749-1CCACCE56950}"/>
    <dgm:cxn modelId="{B879AB30-F2A6-475E-A4C7-AC4B9B6E182E}" type="presOf" srcId="{D80E5B75-5F9A-4A26-A210-D50874CA681D}" destId="{7F655FCC-49FA-48B9-B7D1-374E41F3C51D}" srcOrd="0" destOrd="0" presId="urn:microsoft.com/office/officeart/2005/8/layout/vList5"/>
    <dgm:cxn modelId="{D79EC778-A676-425C-A1E7-C534D3893DFA}" type="presOf" srcId="{E838D1D7-965E-4410-B23E-1A63120F3E20}" destId="{4A3489A0-A1A3-433C-A51F-439F3EFF615C}" srcOrd="0" destOrd="0" presId="urn:microsoft.com/office/officeart/2005/8/layout/vList5"/>
    <dgm:cxn modelId="{656B2A2D-02E6-44D5-9CF5-ADF36A4828E5}" srcId="{523B5212-AC1D-4B33-9E13-37274EFED525}" destId="{D80E5B75-5F9A-4A26-A210-D50874CA681D}" srcOrd="0" destOrd="0" parTransId="{239BC37F-11A6-4551-A214-DC7A252E5822}" sibTransId="{43A58228-623A-499B-BCD3-401129A790DB}"/>
    <dgm:cxn modelId="{09F324AC-7299-42DA-A9EF-911E4DA50A7D}" type="presOf" srcId="{0EB26A0A-F6C9-4930-9862-AD7829049DC0}" destId="{7F655FCC-49FA-48B9-B7D1-374E41F3C51D}" srcOrd="0" destOrd="1" presId="urn:microsoft.com/office/officeart/2005/8/layout/vList5"/>
    <dgm:cxn modelId="{200E8530-8903-4E89-8240-D5FA8B11F28F}" type="presOf" srcId="{6C4B51C5-22BD-4C2E-8621-11481A98C581}" destId="{97D9865F-3803-4C04-BC4B-5198E70CF505}" srcOrd="0" destOrd="0" presId="urn:microsoft.com/office/officeart/2005/8/layout/vList5"/>
    <dgm:cxn modelId="{9CE455D9-493D-4690-8E87-0D5DC3F6E499}" type="presOf" srcId="{FE5D72F1-2317-400B-AB32-6D04BE99CA2D}" destId="{7F655FCC-49FA-48B9-B7D1-374E41F3C51D}" srcOrd="0" destOrd="3" presId="urn:microsoft.com/office/officeart/2005/8/layout/vList5"/>
    <dgm:cxn modelId="{256B61CE-F0F8-4914-B137-E61BCD114301}" srcId="{E838D1D7-965E-4410-B23E-1A63120F3E20}" destId="{523B5212-AC1D-4B33-9E13-37274EFED525}" srcOrd="2" destOrd="0" parTransId="{50104B46-3499-4C22-8A7A-9067ECFAF2DA}" sibTransId="{D50C5233-C3F6-40C3-9B95-7019AB654F0D}"/>
    <dgm:cxn modelId="{3A19A163-8BDE-4D3A-94C3-FE5F4D9F8873}" type="presOf" srcId="{84E5491E-CAB0-4849-83EA-720411EB7A84}" destId="{C2CBF9C6-9050-4E0B-8348-5B4D8B41A6EC}" srcOrd="0" destOrd="0" presId="urn:microsoft.com/office/officeart/2005/8/layout/vList5"/>
    <dgm:cxn modelId="{35ADF6F0-FD0C-4FB8-A29E-3CCAADBC44D5}" srcId="{E838D1D7-965E-4410-B23E-1A63120F3E20}" destId="{84E5491E-CAB0-4849-83EA-720411EB7A84}" srcOrd="0" destOrd="0" parTransId="{DCD58899-0A24-486C-A555-05A048A18E2B}" sibTransId="{9A789426-7ABE-4BA8-9415-C13471189774}"/>
    <dgm:cxn modelId="{D797AB37-27C8-4751-83F0-F89DA39E0291}" srcId="{E838D1D7-965E-4410-B23E-1A63120F3E20}" destId="{6C4B51C5-22BD-4C2E-8621-11481A98C581}" srcOrd="1" destOrd="0" parTransId="{CDA52CB6-F7E5-47D4-BDB9-57D4CE8234A6}" sibTransId="{C97D279A-3B7B-4E81-BC34-4A431A21C109}"/>
    <dgm:cxn modelId="{75F9EC54-FC07-41E2-92FF-97A56228BF73}" type="presOf" srcId="{B5C04207-D2E0-4296-8A55-1898505B8B65}" destId="{7F655FCC-49FA-48B9-B7D1-374E41F3C51D}" srcOrd="0" destOrd="2" presId="urn:microsoft.com/office/officeart/2005/8/layout/vList5"/>
    <dgm:cxn modelId="{55117CE8-82ED-4FF7-A7FB-11E7D06009BD}" type="presOf" srcId="{6B9B85B0-64D6-4D2D-89C2-1279C7869BC8}" destId="{6A917B61-B9F5-4CE2-8BEB-F46DF1A735B9}" srcOrd="0" destOrd="0" presId="urn:microsoft.com/office/officeart/2005/8/layout/vList5"/>
    <dgm:cxn modelId="{71669935-E0F8-4088-B7F2-EBB2DBBDD6B7}" srcId="{84E5491E-CAB0-4849-83EA-720411EB7A84}" destId="{6B9B85B0-64D6-4D2D-89C2-1279C7869BC8}" srcOrd="0" destOrd="0" parTransId="{535F682A-D907-41A9-9C10-1E834557AF4B}" sibTransId="{20906A01-2B69-425D-AE00-6C0119A5529B}"/>
    <dgm:cxn modelId="{2342F9EE-F401-49E4-ABEB-9DE65F7A1DD0}" type="presOf" srcId="{02989A77-9C67-4349-B887-D23BFCC1720B}" destId="{490C1922-5D85-48A3-AED3-8BA4341527FD}" srcOrd="0" destOrd="0" presId="urn:microsoft.com/office/officeart/2005/8/layout/vList5"/>
    <dgm:cxn modelId="{D0724656-137C-48FB-9777-6144E9A2E06C}" type="presOf" srcId="{523B5212-AC1D-4B33-9E13-37274EFED525}" destId="{0687CA39-9582-4632-9D3B-2014FE1C3E2F}" srcOrd="0" destOrd="0" presId="urn:microsoft.com/office/officeart/2005/8/layout/vList5"/>
    <dgm:cxn modelId="{249723D6-B870-4FB2-B489-7AAA125B60CF}" srcId="{523B5212-AC1D-4B33-9E13-37274EFED525}" destId="{0EB26A0A-F6C9-4930-9862-AD7829049DC0}" srcOrd="1" destOrd="0" parTransId="{D9609099-F105-4251-96E2-C881EB11A2A9}" sibTransId="{97A45B9D-B28D-427D-8E8E-9CFB895B734B}"/>
    <dgm:cxn modelId="{0EF2ABAB-4C9B-4D5E-A9F1-41FE44BA95C5}" type="presParOf" srcId="{4A3489A0-A1A3-433C-A51F-439F3EFF615C}" destId="{E7C4153D-4A8D-4DD8-B88B-0ABBDB5BC2C1}" srcOrd="0" destOrd="0" presId="urn:microsoft.com/office/officeart/2005/8/layout/vList5"/>
    <dgm:cxn modelId="{7803A566-0FF0-493F-B88D-FCDED57CFC35}" type="presParOf" srcId="{E7C4153D-4A8D-4DD8-B88B-0ABBDB5BC2C1}" destId="{C2CBF9C6-9050-4E0B-8348-5B4D8B41A6EC}" srcOrd="0" destOrd="0" presId="urn:microsoft.com/office/officeart/2005/8/layout/vList5"/>
    <dgm:cxn modelId="{5D3A4DE8-CCD8-4EA9-A4DC-F4B9B3127539}" type="presParOf" srcId="{E7C4153D-4A8D-4DD8-B88B-0ABBDB5BC2C1}" destId="{6A917B61-B9F5-4CE2-8BEB-F46DF1A735B9}" srcOrd="1" destOrd="0" presId="urn:microsoft.com/office/officeart/2005/8/layout/vList5"/>
    <dgm:cxn modelId="{18CC1EAD-38F0-4676-8B46-B5825D79D578}" type="presParOf" srcId="{4A3489A0-A1A3-433C-A51F-439F3EFF615C}" destId="{245C40D9-3438-4C25-AAEE-97AF3D2CCBAC}" srcOrd="1" destOrd="0" presId="urn:microsoft.com/office/officeart/2005/8/layout/vList5"/>
    <dgm:cxn modelId="{E6D6B049-17D1-4091-9C8C-2D2522E76600}" type="presParOf" srcId="{4A3489A0-A1A3-433C-A51F-439F3EFF615C}" destId="{DE04B844-FFCE-4B12-80D8-D51937D9087B}" srcOrd="2" destOrd="0" presId="urn:microsoft.com/office/officeart/2005/8/layout/vList5"/>
    <dgm:cxn modelId="{F5C1D9EA-684D-4FC2-A6A8-72DE483C42D1}" type="presParOf" srcId="{DE04B844-FFCE-4B12-80D8-D51937D9087B}" destId="{97D9865F-3803-4C04-BC4B-5198E70CF505}" srcOrd="0" destOrd="0" presId="urn:microsoft.com/office/officeart/2005/8/layout/vList5"/>
    <dgm:cxn modelId="{9CFC2E5C-AC32-45EE-8CD9-03E3F411A836}" type="presParOf" srcId="{DE04B844-FFCE-4B12-80D8-D51937D9087B}" destId="{490C1922-5D85-48A3-AED3-8BA4341527FD}" srcOrd="1" destOrd="0" presId="urn:microsoft.com/office/officeart/2005/8/layout/vList5"/>
    <dgm:cxn modelId="{1D755571-2BF8-47C0-BC87-089D7A85EDC7}" type="presParOf" srcId="{4A3489A0-A1A3-433C-A51F-439F3EFF615C}" destId="{66F7D15E-E8EB-425E-93D3-F2F444978844}" srcOrd="3" destOrd="0" presId="urn:microsoft.com/office/officeart/2005/8/layout/vList5"/>
    <dgm:cxn modelId="{F37FE903-A043-42DB-A5A8-4A2F47651DF2}" type="presParOf" srcId="{4A3489A0-A1A3-433C-A51F-439F3EFF615C}" destId="{F975CDCF-A7AF-443E-88A8-DFDD94670D6C}" srcOrd="4" destOrd="0" presId="urn:microsoft.com/office/officeart/2005/8/layout/vList5"/>
    <dgm:cxn modelId="{EB018DC7-2987-4A9B-AD45-7F1CB1208067}" type="presParOf" srcId="{F975CDCF-A7AF-443E-88A8-DFDD94670D6C}" destId="{0687CA39-9582-4632-9D3B-2014FE1C3E2F}" srcOrd="0" destOrd="0" presId="urn:microsoft.com/office/officeart/2005/8/layout/vList5"/>
    <dgm:cxn modelId="{C5E88FFF-8104-4D93-BBC6-3807492F338F}" type="presParOf" srcId="{F975CDCF-A7AF-443E-88A8-DFDD94670D6C}" destId="{7F655FCC-49FA-48B9-B7D1-374E41F3C51D}" srcOrd="1" destOrd="0" presId="urn:microsoft.com/office/officeart/2005/8/layout/vList5"/>
    <dgm:cxn modelId="{B21F94BB-4BA9-40B7-ABB3-B2464A13B59C}" type="presParOf" srcId="{4A3489A0-A1A3-433C-A51F-439F3EFF615C}" destId="{A67057F1-8527-4DE1-8F91-6F4DD206096B}" srcOrd="5" destOrd="0" presId="urn:microsoft.com/office/officeart/2005/8/layout/vList5"/>
    <dgm:cxn modelId="{D8F3EEC4-288D-48A9-9E85-728863BC58E1}" type="presParOf" srcId="{4A3489A0-A1A3-433C-A51F-439F3EFF615C}" destId="{E2768CC4-490C-4223-8BF8-A7AF6FCFA789}" srcOrd="6" destOrd="0" presId="urn:microsoft.com/office/officeart/2005/8/layout/vList5"/>
    <dgm:cxn modelId="{30636C1A-4BD8-4C0D-94D0-857D3DF1C213}" type="presParOf" srcId="{E2768CC4-490C-4223-8BF8-A7AF6FCFA789}" destId="{1504BD06-814F-4771-9100-E3A34D928F0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3ACA0-095A-47AE-9232-D4A85D465331}">
      <dsp:nvSpPr>
        <dsp:cNvPr id="0" name=""/>
        <dsp:cNvSpPr/>
      </dsp:nvSpPr>
      <dsp:spPr>
        <a:xfrm rot="5400000">
          <a:off x="5704481" y="-2668416"/>
          <a:ext cx="139208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More than 28 schoolchildren participated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only 16 learners performed all 5 days </a:t>
          </a:r>
          <a:endParaRPr lang="ru-RU" sz="2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 rot="-5400000">
        <a:off x="3035533" y="68488"/>
        <a:ext cx="6662028" cy="1256176"/>
      </dsp:txXfrm>
    </dsp:sp>
    <dsp:sp modelId="{4DC09329-0760-4601-9460-8B8771F8D385}">
      <dsp:nvSpPr>
        <dsp:cNvPr id="0" name=""/>
        <dsp:cNvSpPr/>
      </dsp:nvSpPr>
      <dsp:spPr>
        <a:xfrm>
          <a:off x="639239" y="227206"/>
          <a:ext cx="2507137" cy="9387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1 STEP</a:t>
          </a:r>
          <a:endParaRPr lang="ru-RU" sz="4200" kern="1200" dirty="0"/>
        </a:p>
      </dsp:txBody>
      <dsp:txXfrm>
        <a:off x="685064" y="273031"/>
        <a:ext cx="2415487" cy="847087"/>
      </dsp:txXfrm>
    </dsp:sp>
    <dsp:sp modelId="{4BB537B0-9735-4AE0-BD51-EC71DA6BECC5}">
      <dsp:nvSpPr>
        <dsp:cNvPr id="0" name=""/>
        <dsp:cNvSpPr/>
      </dsp:nvSpPr>
      <dsp:spPr>
        <a:xfrm rot="5400000">
          <a:off x="5704481" y="-1189323"/>
          <a:ext cx="139208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28 teachers filled in special Google Form</a:t>
          </a:r>
          <a:endParaRPr lang="ru-RU" sz="2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 rot="-5400000">
        <a:off x="3035533" y="1547581"/>
        <a:ext cx="6662028" cy="1256176"/>
      </dsp:txXfrm>
    </dsp:sp>
    <dsp:sp modelId="{7FA3AEBB-A654-4B76-9719-CC9B70BFC27C}">
      <dsp:nvSpPr>
        <dsp:cNvPr id="0" name=""/>
        <dsp:cNvSpPr/>
      </dsp:nvSpPr>
      <dsp:spPr>
        <a:xfrm>
          <a:off x="639239" y="1661388"/>
          <a:ext cx="2396294" cy="102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2 STEP </a:t>
          </a:r>
          <a:endParaRPr lang="ru-RU" sz="4200" kern="1200" dirty="0"/>
        </a:p>
      </dsp:txBody>
      <dsp:txXfrm>
        <a:off x="689449" y="1711598"/>
        <a:ext cx="2295874" cy="928141"/>
      </dsp:txXfrm>
    </dsp:sp>
    <dsp:sp modelId="{8E211D33-6051-47A1-9BDC-E7D4C6C32306}">
      <dsp:nvSpPr>
        <dsp:cNvPr id="0" name=""/>
        <dsp:cNvSpPr/>
      </dsp:nvSpPr>
      <dsp:spPr>
        <a:xfrm rot="5400000">
          <a:off x="5704481" y="289770"/>
          <a:ext cx="139208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All participants got e-certificates</a:t>
          </a:r>
          <a:endParaRPr lang="ru-RU" sz="24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 rot="-5400000">
        <a:off x="3035533" y="3026674"/>
        <a:ext cx="6662028" cy="1256176"/>
      </dsp:txXfrm>
    </dsp:sp>
    <dsp:sp modelId="{93D0E046-FFB0-4519-9F7B-F9E9A9E4D850}">
      <dsp:nvSpPr>
        <dsp:cNvPr id="0" name=""/>
        <dsp:cNvSpPr/>
      </dsp:nvSpPr>
      <dsp:spPr>
        <a:xfrm>
          <a:off x="639239" y="3234125"/>
          <a:ext cx="2507137" cy="8412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3 STEP</a:t>
          </a:r>
          <a:endParaRPr lang="ru-RU" sz="4200" kern="1200" dirty="0"/>
        </a:p>
      </dsp:txBody>
      <dsp:txXfrm>
        <a:off x="680307" y="3275193"/>
        <a:ext cx="2425001" cy="7591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180D7-17E3-4C73-888D-3F9D5A0B9D4F}">
      <dsp:nvSpPr>
        <dsp:cNvPr id="0" name=""/>
        <dsp:cNvSpPr/>
      </dsp:nvSpPr>
      <dsp:spPr>
        <a:xfrm rot="5400000">
          <a:off x="4191053" y="-2031853"/>
          <a:ext cx="1733550" cy="57985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/>
            <a:t>Almagul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Baimenova</a:t>
          </a:r>
          <a:r>
            <a:rPr lang="en-US" sz="2800" kern="1200" dirty="0" smtClean="0"/>
            <a:t> </a:t>
          </a:r>
          <a:r>
            <a:rPr lang="en-US" sz="2000" kern="1200" dirty="0" smtClean="0"/>
            <a:t>(</a:t>
          </a:r>
          <a:r>
            <a:rPr lang="en-US" sz="2000" kern="1200" dirty="0" err="1" smtClean="0"/>
            <a:t>Ualikhanov</a:t>
          </a:r>
          <a:r>
            <a:rPr lang="en-US" sz="2000" kern="1200" dirty="0" smtClean="0"/>
            <a:t> district, Chernigov Secondary School), </a:t>
          </a:r>
          <a:endParaRPr lang="en-US" sz="20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/>
            <a:t>Yekaterina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Berandakova</a:t>
          </a:r>
          <a:r>
            <a:rPr lang="en-US" sz="2800" kern="1200" dirty="0" smtClean="0"/>
            <a:t> </a:t>
          </a:r>
          <a:r>
            <a:rPr lang="en-US" sz="2000" kern="1200" dirty="0" smtClean="0"/>
            <a:t>(</a:t>
          </a:r>
          <a:r>
            <a:rPr lang="en-US" sz="2000" kern="1200" dirty="0" err="1" smtClean="0"/>
            <a:t>Akzhar</a:t>
          </a:r>
          <a:r>
            <a:rPr lang="en-US" sz="2000" kern="1200" dirty="0" smtClean="0"/>
            <a:t> district, </a:t>
          </a:r>
          <a:r>
            <a:rPr lang="en-US" sz="2000" kern="1200" dirty="0" err="1" smtClean="0"/>
            <a:t>Novoselskaya</a:t>
          </a:r>
          <a:r>
            <a:rPr lang="en-US" sz="2000" kern="1200" dirty="0" smtClean="0"/>
            <a:t> primary school)</a:t>
          </a:r>
          <a:endParaRPr lang="en-US" sz="2000" kern="1200" dirty="0"/>
        </a:p>
      </dsp:txBody>
      <dsp:txXfrm rot="-5400000">
        <a:off x="2158539" y="85286"/>
        <a:ext cx="5713955" cy="1564300"/>
      </dsp:txXfrm>
    </dsp:sp>
    <dsp:sp modelId="{9511B28A-8DDE-4BA4-9665-6193A5066597}">
      <dsp:nvSpPr>
        <dsp:cNvPr id="0" name=""/>
        <dsp:cNvSpPr/>
      </dsp:nvSpPr>
      <dsp:spPr>
        <a:xfrm>
          <a:off x="170881" y="113125"/>
          <a:ext cx="1987656" cy="15086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I place</a:t>
          </a:r>
          <a:endParaRPr lang="ru-RU" sz="3900" kern="1200" dirty="0"/>
        </a:p>
      </dsp:txBody>
      <dsp:txXfrm>
        <a:off x="244526" y="186770"/>
        <a:ext cx="1840366" cy="1361331"/>
      </dsp:txXfrm>
    </dsp:sp>
    <dsp:sp modelId="{5A6C87C7-718E-4A6C-B22C-994F5CBA5C43}">
      <dsp:nvSpPr>
        <dsp:cNvPr id="0" name=""/>
        <dsp:cNvSpPr/>
      </dsp:nvSpPr>
      <dsp:spPr>
        <a:xfrm rot="5400000">
          <a:off x="4170749" y="-193675"/>
          <a:ext cx="1733550" cy="580601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/>
            <a:t>Galiya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Tobulbayeva</a:t>
          </a:r>
          <a:r>
            <a:rPr lang="en-US" sz="2800" kern="1200" dirty="0" smtClean="0"/>
            <a:t> </a:t>
          </a:r>
          <a:r>
            <a:rPr lang="en-US" sz="2000" kern="1200" dirty="0" smtClean="0"/>
            <a:t>(Petropavlovsk, school “Lord”), </a:t>
          </a:r>
          <a:endParaRPr lang="ru-RU" sz="20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Gulnara </a:t>
          </a:r>
          <a:r>
            <a:rPr lang="en-US" sz="2800" kern="1200" dirty="0" err="1" smtClean="0"/>
            <a:t>Yakovchenko</a:t>
          </a:r>
          <a:r>
            <a:rPr lang="en-US" sz="2800" kern="1200" dirty="0" smtClean="0"/>
            <a:t> </a:t>
          </a:r>
          <a:r>
            <a:rPr lang="en-US" sz="2000" kern="1200" dirty="0" smtClean="0"/>
            <a:t>(</a:t>
          </a:r>
          <a:r>
            <a:rPr lang="en-US" sz="2000" kern="1200" dirty="0" err="1" smtClean="0"/>
            <a:t>Akkayin</a:t>
          </a:r>
          <a:r>
            <a:rPr lang="en-US" sz="2000" kern="1200" dirty="0" smtClean="0"/>
            <a:t> district, </a:t>
          </a:r>
          <a:r>
            <a:rPr lang="en-US" sz="2000" kern="1200" dirty="0" err="1" smtClean="0"/>
            <a:t>Smirnovskaya</a:t>
          </a:r>
          <a:r>
            <a:rPr lang="en-US" sz="2000" kern="1200" dirty="0" smtClean="0"/>
            <a:t> school – gymnasium)</a:t>
          </a:r>
          <a:endParaRPr lang="en-US" sz="2000" kern="1200" dirty="0"/>
        </a:p>
      </dsp:txBody>
      <dsp:txXfrm rot="-5400000">
        <a:off x="2134516" y="1927183"/>
        <a:ext cx="5721393" cy="1564300"/>
      </dsp:txXfrm>
    </dsp:sp>
    <dsp:sp modelId="{6C002D8A-58BD-489D-98E3-5FED4D85057C}">
      <dsp:nvSpPr>
        <dsp:cNvPr id="0" name=""/>
        <dsp:cNvSpPr/>
      </dsp:nvSpPr>
      <dsp:spPr>
        <a:xfrm>
          <a:off x="170881" y="1898844"/>
          <a:ext cx="1963633" cy="1620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II place</a:t>
          </a:r>
          <a:endParaRPr lang="ru-RU" sz="3900" kern="1200" dirty="0"/>
        </a:p>
      </dsp:txBody>
      <dsp:txXfrm>
        <a:off x="250011" y="1977974"/>
        <a:ext cx="1805373" cy="1462717"/>
      </dsp:txXfrm>
    </dsp:sp>
    <dsp:sp modelId="{5B7B5BDB-0C65-4EBB-A10C-F33D33292F17}">
      <dsp:nvSpPr>
        <dsp:cNvPr id="0" name=""/>
        <dsp:cNvSpPr/>
      </dsp:nvSpPr>
      <dsp:spPr>
        <a:xfrm rot="5400000">
          <a:off x="4170739" y="1672253"/>
          <a:ext cx="1733550" cy="57579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Arman </a:t>
          </a:r>
          <a:r>
            <a:rPr lang="en-US" sz="2800" kern="1200" dirty="0" err="1" smtClean="0"/>
            <a:t>Nurysheva</a:t>
          </a:r>
          <a:r>
            <a:rPr lang="en-US" sz="2800" kern="1200" dirty="0" smtClean="0"/>
            <a:t> </a:t>
          </a:r>
          <a:r>
            <a:rPr lang="en-US" sz="2000" kern="1200" dirty="0" smtClean="0"/>
            <a:t>(</a:t>
          </a:r>
          <a:r>
            <a:rPr lang="en-US" sz="2000" kern="1200" dirty="0" err="1" smtClean="0"/>
            <a:t>Akkayin</a:t>
          </a:r>
          <a:r>
            <a:rPr lang="en-US" sz="2000" kern="1200" dirty="0" smtClean="0"/>
            <a:t> district, </a:t>
          </a:r>
          <a:r>
            <a:rPr lang="en-US" sz="2000" kern="1200" dirty="0" err="1" smtClean="0"/>
            <a:t>Ivanovskaya</a:t>
          </a:r>
          <a:r>
            <a:rPr lang="en-US" sz="2000" kern="1200" dirty="0" smtClean="0"/>
            <a:t> secondary school)</a:t>
          </a:r>
          <a:endParaRPr lang="ru-RU" sz="2000" kern="1200" dirty="0"/>
        </a:p>
      </dsp:txBody>
      <dsp:txXfrm rot="-5400000">
        <a:off x="2158538" y="3769080"/>
        <a:ext cx="5673328" cy="1564300"/>
      </dsp:txXfrm>
    </dsp:sp>
    <dsp:sp modelId="{A398B8BF-7812-4DEC-9C44-4EB0171D4C45}">
      <dsp:nvSpPr>
        <dsp:cNvPr id="0" name=""/>
        <dsp:cNvSpPr/>
      </dsp:nvSpPr>
      <dsp:spPr>
        <a:xfrm>
          <a:off x="170881" y="3878526"/>
          <a:ext cx="1987656" cy="13454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III place</a:t>
          </a:r>
          <a:endParaRPr lang="ru-RU" sz="3900" kern="1200" dirty="0"/>
        </a:p>
      </dsp:txBody>
      <dsp:txXfrm>
        <a:off x="236558" y="3944203"/>
        <a:ext cx="1856302" cy="12140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17B61-B9F5-4CE2-8BEB-F46DF1A735B9}">
      <dsp:nvSpPr>
        <dsp:cNvPr id="0" name=""/>
        <dsp:cNvSpPr/>
      </dsp:nvSpPr>
      <dsp:spPr>
        <a:xfrm rot="5400000">
          <a:off x="6814723" y="-2943761"/>
          <a:ext cx="67176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Greenwood Hotel, Petropavlovsk</a:t>
          </a:r>
          <a:endParaRPr lang="ru-RU" sz="2400" kern="1200" dirty="0"/>
        </a:p>
      </dsp:txBody>
      <dsp:txXfrm rot="-5400000">
        <a:off x="3785616" y="118139"/>
        <a:ext cx="6697191" cy="606182"/>
      </dsp:txXfrm>
    </dsp:sp>
    <dsp:sp modelId="{C2CBF9C6-9050-4E0B-8348-5B4D8B41A6EC}">
      <dsp:nvSpPr>
        <dsp:cNvPr id="0" name=""/>
        <dsp:cNvSpPr/>
      </dsp:nvSpPr>
      <dsp:spPr>
        <a:xfrm>
          <a:off x="0" y="1375"/>
          <a:ext cx="3785616" cy="839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Venue</a:t>
          </a:r>
          <a:endParaRPr lang="ru-RU" sz="4200" kern="1200" dirty="0"/>
        </a:p>
      </dsp:txBody>
      <dsp:txXfrm>
        <a:off x="40991" y="42366"/>
        <a:ext cx="3703634" cy="757728"/>
      </dsp:txXfrm>
    </dsp:sp>
    <dsp:sp modelId="{490C1922-5D85-48A3-AED3-8BA4341527FD}">
      <dsp:nvSpPr>
        <dsp:cNvPr id="0" name=""/>
        <dsp:cNvSpPr/>
      </dsp:nvSpPr>
      <dsp:spPr>
        <a:xfrm rot="5400000">
          <a:off x="6814723" y="-2062065"/>
          <a:ext cx="67176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Albina </a:t>
          </a:r>
          <a:r>
            <a:rPr lang="en-US" sz="2400" kern="1200" dirty="0" err="1" smtClean="0"/>
            <a:t>Kassenova</a:t>
          </a:r>
          <a:r>
            <a:rPr lang="en-US" sz="2400" kern="1200" dirty="0" smtClean="0"/>
            <a:t> – the President of ATENK</a:t>
          </a:r>
          <a:endParaRPr lang="ru-RU" sz="2400" kern="1200" dirty="0"/>
        </a:p>
      </dsp:txBody>
      <dsp:txXfrm rot="-5400000">
        <a:off x="3785616" y="999835"/>
        <a:ext cx="6697191" cy="606182"/>
      </dsp:txXfrm>
    </dsp:sp>
    <dsp:sp modelId="{97D9865F-3803-4C04-BC4B-5198E70CF505}">
      <dsp:nvSpPr>
        <dsp:cNvPr id="0" name=""/>
        <dsp:cNvSpPr/>
      </dsp:nvSpPr>
      <dsp:spPr>
        <a:xfrm>
          <a:off x="0" y="883071"/>
          <a:ext cx="3785616" cy="839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The host</a:t>
          </a:r>
          <a:endParaRPr lang="ru-RU" sz="4200" kern="1200" dirty="0"/>
        </a:p>
      </dsp:txBody>
      <dsp:txXfrm>
        <a:off x="40991" y="924062"/>
        <a:ext cx="3703634" cy="757728"/>
      </dsp:txXfrm>
    </dsp:sp>
    <dsp:sp modelId="{7F655FCC-49FA-48B9-B7D1-374E41F3C51D}">
      <dsp:nvSpPr>
        <dsp:cNvPr id="0" name=""/>
        <dsp:cNvSpPr/>
      </dsp:nvSpPr>
      <dsp:spPr>
        <a:xfrm rot="5400000">
          <a:off x="6630229" y="-1044083"/>
          <a:ext cx="1026791" cy="67234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Olga </a:t>
          </a:r>
          <a:r>
            <a:rPr lang="en-US" sz="1800" kern="1200" dirty="0" err="1" smtClean="0"/>
            <a:t>Paterova</a:t>
          </a:r>
          <a:r>
            <a:rPr lang="en-US" sz="1800" kern="1200" dirty="0" smtClean="0"/>
            <a:t> – American Embassy Representative,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 </a:t>
          </a:r>
          <a:r>
            <a:rPr lang="en-US" sz="1800" kern="1200" dirty="0" err="1" smtClean="0"/>
            <a:t>Evgeny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Tetyukhin</a:t>
          </a:r>
          <a:r>
            <a:rPr lang="en-US" sz="1800" kern="1200" dirty="0" smtClean="0"/>
            <a:t> – M. </a:t>
          </a:r>
          <a:r>
            <a:rPr lang="en-US" sz="1800" kern="1200" dirty="0" err="1" smtClean="0"/>
            <a:t>Kozybaev</a:t>
          </a:r>
          <a:r>
            <a:rPr lang="en-US" sz="1800" kern="1200" dirty="0" smtClean="0"/>
            <a:t> University teacher,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Aigul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Zhilkozhina</a:t>
          </a:r>
          <a:r>
            <a:rPr lang="en-US" sz="1800" kern="1200" dirty="0" smtClean="0"/>
            <a:t> – CITO representative. </a:t>
          </a:r>
          <a:endParaRPr lang="ru-RU" sz="18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 rot="-5400000">
        <a:off x="3781919" y="1854351"/>
        <a:ext cx="6673287" cy="926543"/>
      </dsp:txXfrm>
    </dsp:sp>
    <dsp:sp modelId="{0687CA39-9582-4632-9D3B-2014FE1C3E2F}">
      <dsp:nvSpPr>
        <dsp:cNvPr id="0" name=""/>
        <dsp:cNvSpPr/>
      </dsp:nvSpPr>
      <dsp:spPr>
        <a:xfrm>
          <a:off x="0" y="1858307"/>
          <a:ext cx="3781919" cy="839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The guests</a:t>
          </a:r>
          <a:endParaRPr lang="ru-RU" sz="4200" kern="1200" dirty="0"/>
        </a:p>
      </dsp:txBody>
      <dsp:txXfrm>
        <a:off x="40991" y="1899298"/>
        <a:ext cx="3699937" cy="757728"/>
      </dsp:txXfrm>
    </dsp:sp>
    <dsp:sp modelId="{1504BD06-814F-4771-9100-E3A34D928F0E}">
      <dsp:nvSpPr>
        <dsp:cNvPr id="0" name=""/>
        <dsp:cNvSpPr/>
      </dsp:nvSpPr>
      <dsp:spPr>
        <a:xfrm>
          <a:off x="0" y="2834919"/>
          <a:ext cx="3785616" cy="839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    The speakers</a:t>
          </a:r>
          <a:endParaRPr lang="ru-RU" sz="4200" kern="1200" dirty="0"/>
        </a:p>
      </dsp:txBody>
      <dsp:txXfrm>
        <a:off x="40991" y="2875910"/>
        <a:ext cx="3703634" cy="757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0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9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4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8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7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8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4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1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4FF7C-24FB-4BF8-A74C-1A2562A318F9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CCCA2-E0CC-4E89-948C-236316E8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9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6618" y="4254164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" Teaching EFL in the new normal: challenges and opportunities of creating a successful learning environment”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C:\Users\user\Desktop\Атенк\conference 20.10\логотип (3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699" y="641985"/>
            <a:ext cx="2396346" cy="1539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Desktop\Атенк\conference 20.10\USKZ LOGO - Wings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709" y="386110"/>
            <a:ext cx="2867891" cy="21443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036618" y="2424743"/>
            <a:ext cx="84789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Association of teachers of English North Kazakhstan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5223164" y="6108131"/>
            <a:ext cx="210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December 29,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840585"/>
              </p:ext>
            </p:extLst>
          </p:nvPr>
        </p:nvGraphicFramePr>
        <p:xfrm>
          <a:off x="829888" y="164652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720209" y="658593"/>
            <a:ext cx="64301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ATENK English Week Challenge 2021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7017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50822249"/>
              </p:ext>
            </p:extLst>
          </p:nvPr>
        </p:nvGraphicFramePr>
        <p:xfrm>
          <a:off x="2101272" y="103832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926829" y="453546"/>
            <a:ext cx="86880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The regional contest "Best Teacher Award - 2021"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560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Leadership Camp - 2021</a:t>
            </a:r>
            <a:endParaRPr lang="en-US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479279"/>
              </p:ext>
            </p:extLst>
          </p:nvPr>
        </p:nvGraphicFramePr>
        <p:xfrm>
          <a:off x="838200" y="1656609"/>
          <a:ext cx="10515600" cy="3674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4530297" y="4637974"/>
            <a:ext cx="6968976" cy="959262"/>
            <a:chOff x="3681355" y="2439182"/>
            <a:chExt cx="6834245" cy="707653"/>
          </a:xfrm>
        </p:grpSpPr>
        <p:sp>
          <p:nvSpPr>
            <p:cNvPr id="7" name="Прямоугольник с двумя скругленными соседними углами 6"/>
            <p:cNvSpPr/>
            <p:nvPr/>
          </p:nvSpPr>
          <p:spPr>
            <a:xfrm rot="5400000">
              <a:off x="6796781" y="-571983"/>
              <a:ext cx="707653" cy="672998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/>
            <p:cNvSpPr txBox="1"/>
            <p:nvPr/>
          </p:nvSpPr>
          <p:spPr>
            <a:xfrm>
              <a:off x="3681355" y="2524709"/>
              <a:ext cx="6729984" cy="5365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err="1" smtClean="0"/>
                <a:t>Zhainagul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Ibraeva</a:t>
              </a:r>
              <a:r>
                <a:rPr lang="en-US" sz="2000" dirty="0" smtClean="0"/>
                <a:t>, Tatyana </a:t>
              </a:r>
              <a:r>
                <a:rPr lang="en-US" sz="2000" dirty="0" err="1" smtClean="0"/>
                <a:t>Arendarenko</a:t>
              </a:r>
              <a:r>
                <a:rPr lang="en-US" sz="2000" dirty="0" smtClean="0"/>
                <a:t>, </a:t>
              </a:r>
              <a:r>
                <a:rPr lang="en-US" sz="2000" dirty="0" err="1" smtClean="0"/>
                <a:t>Olesya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Vodopyanova</a:t>
              </a:r>
              <a:r>
                <a:rPr lang="en-US" sz="2000" dirty="0" smtClean="0"/>
                <a:t>, </a:t>
              </a:r>
              <a:r>
                <a:rPr lang="en-US" sz="2000" dirty="0" err="1" smtClean="0"/>
                <a:t>Assemgul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Ibraimova</a:t>
              </a:r>
              <a:r>
                <a:rPr lang="en-US" sz="2000" dirty="0" smtClean="0"/>
                <a:t>, </a:t>
              </a:r>
              <a:r>
                <a:rPr lang="en-US" sz="2000" dirty="0" err="1" smtClean="0"/>
                <a:t>Beinegul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Bekbolatova</a:t>
              </a:r>
              <a:r>
                <a:rPr lang="en-US" sz="2000" dirty="0" smtClean="0"/>
                <a:t>, Antonina </a:t>
              </a:r>
              <a:r>
                <a:rPr lang="en-US" sz="2000" dirty="0" err="1" smtClean="0"/>
                <a:t>Shashtauletova</a:t>
              </a:r>
              <a:endParaRPr lang="ru-RU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813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192</Words>
  <Application>Microsoft Office PowerPoint</Application>
  <PresentationFormat>Широкоэкранный</PresentationFormat>
  <Paragraphs>31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Leadership Camp - 2021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Assel Jaxalykova</dc:creator>
  <cp:lastModifiedBy>Assel Jaxalykova</cp:lastModifiedBy>
  <cp:revision>10</cp:revision>
  <dcterms:created xsi:type="dcterms:W3CDTF">2021-12-28T12:41:52Z</dcterms:created>
  <dcterms:modified xsi:type="dcterms:W3CDTF">2021-12-29T02:59:07Z</dcterms:modified>
</cp:coreProperties>
</file>